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1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3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4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2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2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2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3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3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3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3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256" r:id="rId5"/>
    <p:sldId id="265" r:id="rId6"/>
    <p:sldId id="266" r:id="rId7"/>
    <p:sldId id="321" r:id="rId8"/>
    <p:sldId id="270" r:id="rId9"/>
    <p:sldId id="322" r:id="rId10"/>
    <p:sldId id="271" r:id="rId11"/>
    <p:sldId id="277" r:id="rId12"/>
    <p:sldId id="323" r:id="rId13"/>
    <p:sldId id="276" r:id="rId14"/>
    <p:sldId id="275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0" r:id="rId37"/>
    <p:sldId id="281" r:id="rId38"/>
    <p:sldId id="278" r:id="rId39"/>
    <p:sldId id="283" r:id="rId40"/>
    <p:sldId id="284" r:id="rId41"/>
    <p:sldId id="282" r:id="rId42"/>
    <p:sldId id="285" r:id="rId43"/>
    <p:sldId id="340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41" r:id="rId55"/>
    <p:sldId id="334" r:id="rId56"/>
    <p:sldId id="335" r:id="rId57"/>
    <p:sldId id="336" r:id="rId58"/>
    <p:sldId id="337" r:id="rId59"/>
    <p:sldId id="338" r:id="rId60"/>
    <p:sldId id="339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286" r:id="rId75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56" d="100"/>
          <a:sy n="56" d="100"/>
        </p:scale>
        <p:origin x="91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8A62A43D-E4DB-4988-9CF5-68766E9A373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AC9F9F8-3424-437A-BDC2-51F86C67C795}" type="presOf" srcId="{B93C0965-3270-41FF-BEB8-E0A58401D02D}" destId="{65BE4E39-09C4-416B-A70A-498BAA7AC461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53C357E1-8754-44D5-85F9-B513E336BCAE}" type="presOf" srcId="{C943F299-E52E-45A9-BCFD-BF52F98558C0}" destId="{84D4F14B-88E3-434B-AFF1-4728BA8E578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D470C6D6-7E6F-4A42-80D8-3379B88EE0A8}" type="presParOf" srcId="{C9DC8D7F-6E35-48BC-9ADC-0AB1D58B5B94}" destId="{88CDF4E7-8FDB-43E5-A764-48A8DF3D54A6}" srcOrd="9" destOrd="0" presId="urn:microsoft.com/office/officeart/2005/8/layout/chevron1"/>
    <dgm:cxn modelId="{8BDDD0BD-85C8-4286-A4E6-CC6937B033C8}" type="presParOf" srcId="{C9DC8D7F-6E35-48BC-9ADC-0AB1D58B5B94}" destId="{65BE4E39-09C4-416B-A70A-498BAA7AC461}" srcOrd="10" destOrd="0" presId="urn:microsoft.com/office/officeart/2005/8/layout/chevron1"/>
    <dgm:cxn modelId="{854CAF80-CABA-448A-805E-309CBAE2F728}" type="presParOf" srcId="{C9DC8D7F-6E35-48BC-9ADC-0AB1D58B5B94}" destId="{06220E75-875B-40BC-91DD-8D2F705E6B55}" srcOrd="11" destOrd="0" presId="urn:microsoft.com/office/officeart/2005/8/layout/chevron1"/>
    <dgm:cxn modelId="{24A73D09-4B28-4129-AFC0-D35B0A2CFF17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6E750E2-04D1-46D2-B570-794B3D0D3AC8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8824A4AA-5426-47FB-A31F-79A69398DB67}" type="presOf" srcId="{B93C0965-3270-41FF-BEB8-E0A58401D02D}" destId="{65BE4E39-09C4-416B-A70A-498BAA7AC461}" srcOrd="0" destOrd="0" presId="urn:microsoft.com/office/officeart/2005/8/layout/chevron1"/>
    <dgm:cxn modelId="{49F8A570-EA0B-4C56-8ABE-A83F66BEC34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6749D81-8FF1-4079-9D5F-AC185ED74C7D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6BCA6CAA-CF62-420A-85AD-C174F48E958C}" type="presOf" srcId="{C943F299-E52E-45A9-BCFD-BF52F98558C0}" destId="{84D4F14B-88E3-434B-AFF1-4728BA8E5784}" srcOrd="0" destOrd="0" presId="urn:microsoft.com/office/officeart/2005/8/layout/chevron1"/>
    <dgm:cxn modelId="{A5E611D7-4220-4A5D-9FB1-1F0D68830C17}" type="presOf" srcId="{69B6576F-ACC5-427E-ABA8-6D7C32AC4DB6}" destId="{EA8A6A7F-429E-430B-90E7-1D65CAF998E8}" srcOrd="0" destOrd="0" presId="urn:microsoft.com/office/officeart/2005/8/layout/chevron1"/>
    <dgm:cxn modelId="{FA0CE681-6764-4DBD-BDEA-EEFA0D5316B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28946A-723C-425C-9F47-61DCF0CE4459}" type="presOf" srcId="{26692324-74A4-484F-B89D-04138F6B2639}" destId="{7A621747-5729-4206-8BB1-74E6BDF3AA42}" srcOrd="0" destOrd="0" presId="urn:microsoft.com/office/officeart/2005/8/layout/chevron1"/>
    <dgm:cxn modelId="{8BAA8851-5736-4216-B71D-5A0F2B5E129E}" type="presParOf" srcId="{C9DC8D7F-6E35-48BC-9ADC-0AB1D58B5B94}" destId="{7A621747-5729-4206-8BB1-74E6BDF3AA42}" srcOrd="0" destOrd="0" presId="urn:microsoft.com/office/officeart/2005/8/layout/chevron1"/>
    <dgm:cxn modelId="{65F2211C-BB02-43C9-9F29-0457AB552D9D}" type="presParOf" srcId="{C9DC8D7F-6E35-48BC-9ADC-0AB1D58B5B94}" destId="{66906A19-3308-439A-8312-A478E42A3773}" srcOrd="1" destOrd="0" presId="urn:microsoft.com/office/officeart/2005/8/layout/chevron1"/>
    <dgm:cxn modelId="{8FCD297C-5195-4CCC-B350-3D46542C41E2}" type="presParOf" srcId="{C9DC8D7F-6E35-48BC-9ADC-0AB1D58B5B94}" destId="{ED047E95-CA07-45F8-B1D2-EB2E44BB9E1C}" srcOrd="2" destOrd="0" presId="urn:microsoft.com/office/officeart/2005/8/layout/chevron1"/>
    <dgm:cxn modelId="{7EF955EE-7240-48F4-8546-AA466D3001A9}" type="presParOf" srcId="{C9DC8D7F-6E35-48BC-9ADC-0AB1D58B5B94}" destId="{2FBCACB6-6C02-4A2D-B164-335F4B52080E}" srcOrd="3" destOrd="0" presId="urn:microsoft.com/office/officeart/2005/8/layout/chevron1"/>
    <dgm:cxn modelId="{40C8CDF4-AC9D-4F44-ACA2-6B9ABDDEDAD3}" type="presParOf" srcId="{C9DC8D7F-6E35-48BC-9ADC-0AB1D58B5B94}" destId="{89FBDF15-C243-4B50-AE08-93678740F889}" srcOrd="4" destOrd="0" presId="urn:microsoft.com/office/officeart/2005/8/layout/chevron1"/>
    <dgm:cxn modelId="{05E95F84-334E-47EB-B5A6-848633CEC8F7}" type="presParOf" srcId="{C9DC8D7F-6E35-48BC-9ADC-0AB1D58B5B94}" destId="{FDD02967-6E90-4122-9174-B7501C27237C}" srcOrd="5" destOrd="0" presId="urn:microsoft.com/office/officeart/2005/8/layout/chevron1"/>
    <dgm:cxn modelId="{72434FC6-2865-4C23-A318-96B74054DF3C}" type="presParOf" srcId="{C9DC8D7F-6E35-48BC-9ADC-0AB1D58B5B94}" destId="{EA8A6A7F-429E-430B-90E7-1D65CAF998E8}" srcOrd="6" destOrd="0" presId="urn:microsoft.com/office/officeart/2005/8/layout/chevron1"/>
    <dgm:cxn modelId="{FB8A44B5-F26C-4A94-BF53-081EA4ADF2EA}" type="presParOf" srcId="{C9DC8D7F-6E35-48BC-9ADC-0AB1D58B5B94}" destId="{A1A523E9-8E49-4984-BC25-BD0DB3152DCD}" srcOrd="7" destOrd="0" presId="urn:microsoft.com/office/officeart/2005/8/layout/chevron1"/>
    <dgm:cxn modelId="{67E1CE66-B5F2-404F-A4A6-1028D129ECF5}" type="presParOf" srcId="{C9DC8D7F-6E35-48BC-9ADC-0AB1D58B5B94}" destId="{E2569A20-D040-4A65-80ED-095D9D2727D1}" srcOrd="8" destOrd="0" presId="urn:microsoft.com/office/officeart/2005/8/layout/chevron1"/>
    <dgm:cxn modelId="{9956EE0D-4EFF-4D48-9295-497A49531AB9}" type="presParOf" srcId="{C9DC8D7F-6E35-48BC-9ADC-0AB1D58B5B94}" destId="{88CDF4E7-8FDB-43E5-A764-48A8DF3D54A6}" srcOrd="9" destOrd="0" presId="urn:microsoft.com/office/officeart/2005/8/layout/chevron1"/>
    <dgm:cxn modelId="{14BCF065-4562-4E9F-BCB4-3951D2E4E493}" type="presParOf" srcId="{C9DC8D7F-6E35-48BC-9ADC-0AB1D58B5B94}" destId="{65BE4E39-09C4-416B-A70A-498BAA7AC461}" srcOrd="10" destOrd="0" presId="urn:microsoft.com/office/officeart/2005/8/layout/chevron1"/>
    <dgm:cxn modelId="{94E7E347-DF4A-4F1A-B344-359079F76D08}" type="presParOf" srcId="{C9DC8D7F-6E35-48BC-9ADC-0AB1D58B5B94}" destId="{06220E75-875B-40BC-91DD-8D2F705E6B55}" srcOrd="11" destOrd="0" presId="urn:microsoft.com/office/officeart/2005/8/layout/chevron1"/>
    <dgm:cxn modelId="{71F19C0A-C478-49B2-A486-F4080E2F148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1E5E71A-4ACB-48A4-853B-37EE8793DBCA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AC052DD6-5E73-4233-8AEE-7CF7377FB2A6}" type="presOf" srcId="{B93C0965-3270-41FF-BEB8-E0A58401D02D}" destId="{65BE4E39-09C4-416B-A70A-498BAA7AC461}" srcOrd="0" destOrd="0" presId="urn:microsoft.com/office/officeart/2005/8/layout/chevron1"/>
    <dgm:cxn modelId="{E103C17D-4C7B-4C39-92A0-3248095E1A1C}" type="presOf" srcId="{69B6576F-ACC5-427E-ABA8-6D7C32AC4DB6}" destId="{EA8A6A7F-429E-430B-90E7-1D65CAF998E8}" srcOrd="0" destOrd="0" presId="urn:microsoft.com/office/officeart/2005/8/layout/chevron1"/>
    <dgm:cxn modelId="{E34006FF-7EC9-47FD-AAC6-C1D50CBD6B07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8C07087-97C5-4D48-B21E-A779D1A2DEF4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7920BAA-376D-4627-B585-983BAE31E5A6}" type="presOf" srcId="{8D466A30-8A33-4177-BCC8-4DCD17FB22F4}" destId="{E2569A20-D040-4A65-80ED-095D9D2727D1}" srcOrd="0" destOrd="0" presId="urn:microsoft.com/office/officeart/2005/8/layout/chevron1"/>
    <dgm:cxn modelId="{1D0C988A-373F-4A9C-96FC-BC5876DB8327}" type="presOf" srcId="{C943F299-E52E-45A9-BCFD-BF52F98558C0}" destId="{84D4F14B-88E3-434B-AFF1-4728BA8E5784}" srcOrd="0" destOrd="0" presId="urn:microsoft.com/office/officeart/2005/8/layout/chevron1"/>
    <dgm:cxn modelId="{0DA7DEB1-86A5-4C75-8E25-506A529E6F2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39A8AED-82A1-4199-AB53-B7212150EEC9}" type="presParOf" srcId="{C9DC8D7F-6E35-48BC-9ADC-0AB1D58B5B94}" destId="{7A621747-5729-4206-8BB1-74E6BDF3AA42}" srcOrd="0" destOrd="0" presId="urn:microsoft.com/office/officeart/2005/8/layout/chevron1"/>
    <dgm:cxn modelId="{5B5061A8-28A3-488A-9951-FC0CCF76FE00}" type="presParOf" srcId="{C9DC8D7F-6E35-48BC-9ADC-0AB1D58B5B94}" destId="{66906A19-3308-439A-8312-A478E42A3773}" srcOrd="1" destOrd="0" presId="urn:microsoft.com/office/officeart/2005/8/layout/chevron1"/>
    <dgm:cxn modelId="{C805966D-6348-4BD4-8444-008580129D78}" type="presParOf" srcId="{C9DC8D7F-6E35-48BC-9ADC-0AB1D58B5B94}" destId="{ED047E95-CA07-45F8-B1D2-EB2E44BB9E1C}" srcOrd="2" destOrd="0" presId="urn:microsoft.com/office/officeart/2005/8/layout/chevron1"/>
    <dgm:cxn modelId="{E4D467BA-5AAB-42C6-8440-17189D4E732D}" type="presParOf" srcId="{C9DC8D7F-6E35-48BC-9ADC-0AB1D58B5B94}" destId="{2FBCACB6-6C02-4A2D-B164-335F4B52080E}" srcOrd="3" destOrd="0" presId="urn:microsoft.com/office/officeart/2005/8/layout/chevron1"/>
    <dgm:cxn modelId="{33693BC4-2E02-422E-A3D0-EE471FB77C33}" type="presParOf" srcId="{C9DC8D7F-6E35-48BC-9ADC-0AB1D58B5B94}" destId="{89FBDF15-C243-4B50-AE08-93678740F889}" srcOrd="4" destOrd="0" presId="urn:microsoft.com/office/officeart/2005/8/layout/chevron1"/>
    <dgm:cxn modelId="{FA41BB8C-7736-459E-9072-FB17D51B17A8}" type="presParOf" srcId="{C9DC8D7F-6E35-48BC-9ADC-0AB1D58B5B94}" destId="{FDD02967-6E90-4122-9174-B7501C27237C}" srcOrd="5" destOrd="0" presId="urn:microsoft.com/office/officeart/2005/8/layout/chevron1"/>
    <dgm:cxn modelId="{2B6A9D42-552D-436C-9833-532578583264}" type="presParOf" srcId="{C9DC8D7F-6E35-48BC-9ADC-0AB1D58B5B94}" destId="{EA8A6A7F-429E-430B-90E7-1D65CAF998E8}" srcOrd="6" destOrd="0" presId="urn:microsoft.com/office/officeart/2005/8/layout/chevron1"/>
    <dgm:cxn modelId="{8E09976E-3FD2-4329-9E6E-0988C174311B}" type="presParOf" srcId="{C9DC8D7F-6E35-48BC-9ADC-0AB1D58B5B94}" destId="{A1A523E9-8E49-4984-BC25-BD0DB3152DCD}" srcOrd="7" destOrd="0" presId="urn:microsoft.com/office/officeart/2005/8/layout/chevron1"/>
    <dgm:cxn modelId="{AA3466E8-A10C-437D-9566-2061445705BC}" type="presParOf" srcId="{C9DC8D7F-6E35-48BC-9ADC-0AB1D58B5B94}" destId="{E2569A20-D040-4A65-80ED-095D9D2727D1}" srcOrd="8" destOrd="0" presId="urn:microsoft.com/office/officeart/2005/8/layout/chevron1"/>
    <dgm:cxn modelId="{81A2BF52-6335-4439-96A7-86F8D4BDDA82}" type="presParOf" srcId="{C9DC8D7F-6E35-48BC-9ADC-0AB1D58B5B94}" destId="{88CDF4E7-8FDB-43E5-A764-48A8DF3D54A6}" srcOrd="9" destOrd="0" presId="urn:microsoft.com/office/officeart/2005/8/layout/chevron1"/>
    <dgm:cxn modelId="{B6E2D5C7-31CB-4889-8FF2-582AD64C87ED}" type="presParOf" srcId="{C9DC8D7F-6E35-48BC-9ADC-0AB1D58B5B94}" destId="{65BE4E39-09C4-416B-A70A-498BAA7AC461}" srcOrd="10" destOrd="0" presId="urn:microsoft.com/office/officeart/2005/8/layout/chevron1"/>
    <dgm:cxn modelId="{F0B6BACC-8BE7-4C5B-8989-BCD47DF9EEA5}" type="presParOf" srcId="{C9DC8D7F-6E35-48BC-9ADC-0AB1D58B5B94}" destId="{06220E75-875B-40BC-91DD-8D2F705E6B55}" srcOrd="11" destOrd="0" presId="urn:microsoft.com/office/officeart/2005/8/layout/chevron1"/>
    <dgm:cxn modelId="{9A255377-A2C2-4E59-A0AE-C14133AF72F6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6A38DF1-AFF1-449E-8696-3708F88C1FA7}" type="presOf" srcId="{D01875E2-DFFD-44FC-B837-BEAC04CE05E9}" destId="{89FBDF15-C243-4B50-AE08-93678740F889}" srcOrd="0" destOrd="0" presId="urn:microsoft.com/office/officeart/2005/8/layout/chevron1"/>
    <dgm:cxn modelId="{4E67C3B2-4973-4AC9-A114-2AE5386EDDBC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31C8307-64D5-42FE-91B9-BA99B235C775}" type="presOf" srcId="{D41414F5-2AD6-49F6-A8E9-8A5320094721}" destId="{ED047E95-CA07-45F8-B1D2-EB2E44BB9E1C}" srcOrd="0" destOrd="0" presId="urn:microsoft.com/office/officeart/2005/8/layout/chevron1"/>
    <dgm:cxn modelId="{53D456FF-708B-4DE2-830A-A19FDEAB60E9}" type="presOf" srcId="{C943F299-E52E-45A9-BCFD-BF52F98558C0}" destId="{84D4F14B-88E3-434B-AFF1-4728BA8E578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03D91A79-C53F-4D77-9EC2-94283E988F3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B029430-FC10-4356-842A-883A1585062B}" type="presOf" srcId="{26692324-74A4-484F-B89D-04138F6B2639}" destId="{7A621747-5729-4206-8BB1-74E6BDF3AA42}" srcOrd="0" destOrd="0" presId="urn:microsoft.com/office/officeart/2005/8/layout/chevron1"/>
    <dgm:cxn modelId="{0B88F5E8-4C30-405A-B41F-CA2BD8369928}" type="presOf" srcId="{8D466A30-8A33-4177-BCC8-4DCD17FB22F4}" destId="{E2569A20-D040-4A65-80ED-095D9D2727D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26944FA4-0E4F-4C5D-A5C8-074549306BC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720E7F6-453E-40DE-AE0D-59E1F7F4D27C}" type="presParOf" srcId="{C9DC8D7F-6E35-48BC-9ADC-0AB1D58B5B94}" destId="{7A621747-5729-4206-8BB1-74E6BDF3AA42}" srcOrd="0" destOrd="0" presId="urn:microsoft.com/office/officeart/2005/8/layout/chevron1"/>
    <dgm:cxn modelId="{49F09148-6FDE-4A2A-8C3C-BC13BCA04989}" type="presParOf" srcId="{C9DC8D7F-6E35-48BC-9ADC-0AB1D58B5B94}" destId="{66906A19-3308-439A-8312-A478E42A3773}" srcOrd="1" destOrd="0" presId="urn:microsoft.com/office/officeart/2005/8/layout/chevron1"/>
    <dgm:cxn modelId="{551B9111-B797-4188-85C0-E94EEE8742B8}" type="presParOf" srcId="{C9DC8D7F-6E35-48BC-9ADC-0AB1D58B5B94}" destId="{ED047E95-CA07-45F8-B1D2-EB2E44BB9E1C}" srcOrd="2" destOrd="0" presId="urn:microsoft.com/office/officeart/2005/8/layout/chevron1"/>
    <dgm:cxn modelId="{A6B4D566-BF98-4113-97DE-D5C3432336B2}" type="presParOf" srcId="{C9DC8D7F-6E35-48BC-9ADC-0AB1D58B5B94}" destId="{2FBCACB6-6C02-4A2D-B164-335F4B52080E}" srcOrd="3" destOrd="0" presId="urn:microsoft.com/office/officeart/2005/8/layout/chevron1"/>
    <dgm:cxn modelId="{B05574A2-E20E-468B-B010-B5E9AC8B4868}" type="presParOf" srcId="{C9DC8D7F-6E35-48BC-9ADC-0AB1D58B5B94}" destId="{89FBDF15-C243-4B50-AE08-93678740F889}" srcOrd="4" destOrd="0" presId="urn:microsoft.com/office/officeart/2005/8/layout/chevron1"/>
    <dgm:cxn modelId="{F1A61A6B-B165-4DFE-8A0C-CB0509592CBE}" type="presParOf" srcId="{C9DC8D7F-6E35-48BC-9ADC-0AB1D58B5B94}" destId="{FDD02967-6E90-4122-9174-B7501C27237C}" srcOrd="5" destOrd="0" presId="urn:microsoft.com/office/officeart/2005/8/layout/chevron1"/>
    <dgm:cxn modelId="{D696FAD5-2096-49EA-B1AC-5AF0EAC5421B}" type="presParOf" srcId="{C9DC8D7F-6E35-48BC-9ADC-0AB1D58B5B94}" destId="{EA8A6A7F-429E-430B-90E7-1D65CAF998E8}" srcOrd="6" destOrd="0" presId="urn:microsoft.com/office/officeart/2005/8/layout/chevron1"/>
    <dgm:cxn modelId="{962FC0D0-0BB4-4B1A-B1FE-C2C30EBEB382}" type="presParOf" srcId="{C9DC8D7F-6E35-48BC-9ADC-0AB1D58B5B94}" destId="{A1A523E9-8E49-4984-BC25-BD0DB3152DCD}" srcOrd="7" destOrd="0" presId="urn:microsoft.com/office/officeart/2005/8/layout/chevron1"/>
    <dgm:cxn modelId="{E494F7C3-9B59-4F54-BC67-1FF04405C03D}" type="presParOf" srcId="{C9DC8D7F-6E35-48BC-9ADC-0AB1D58B5B94}" destId="{E2569A20-D040-4A65-80ED-095D9D2727D1}" srcOrd="8" destOrd="0" presId="urn:microsoft.com/office/officeart/2005/8/layout/chevron1"/>
    <dgm:cxn modelId="{699DD8E4-2941-4500-BB97-C744C7C9D145}" type="presParOf" srcId="{C9DC8D7F-6E35-48BC-9ADC-0AB1D58B5B94}" destId="{88CDF4E7-8FDB-43E5-A764-48A8DF3D54A6}" srcOrd="9" destOrd="0" presId="urn:microsoft.com/office/officeart/2005/8/layout/chevron1"/>
    <dgm:cxn modelId="{1A65C979-E109-4D5B-97EF-8B949E49A297}" type="presParOf" srcId="{C9DC8D7F-6E35-48BC-9ADC-0AB1D58B5B94}" destId="{65BE4E39-09C4-416B-A70A-498BAA7AC461}" srcOrd="10" destOrd="0" presId="urn:microsoft.com/office/officeart/2005/8/layout/chevron1"/>
    <dgm:cxn modelId="{CAF36988-2E6F-4E9D-935A-337DBF89D055}" type="presParOf" srcId="{C9DC8D7F-6E35-48BC-9ADC-0AB1D58B5B94}" destId="{06220E75-875B-40BC-91DD-8D2F705E6B55}" srcOrd="11" destOrd="0" presId="urn:microsoft.com/office/officeart/2005/8/layout/chevron1"/>
    <dgm:cxn modelId="{D9BA5280-9399-4883-A3A6-5E08F2C7C8BA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DB2DDE-27E3-49CE-B2EC-700BC03A909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DABA402-8BB3-4C38-9F71-0F82FDF6CA36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5BE318B7-0B33-4ECF-BC32-617AF6913F39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BDB980-C963-4890-B77F-B746D11A4268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A57684F-4186-40AB-8023-2F51B3D71C00}" type="presOf" srcId="{B93C0965-3270-41FF-BEB8-E0A58401D02D}" destId="{65BE4E39-09C4-416B-A70A-498BAA7AC461}" srcOrd="0" destOrd="0" presId="urn:microsoft.com/office/officeart/2005/8/layout/chevron1"/>
    <dgm:cxn modelId="{149C8FC1-147F-43C2-B2B3-AE225E14E7FE}" type="presOf" srcId="{C943F299-E52E-45A9-BCFD-BF52F98558C0}" destId="{84D4F14B-88E3-434B-AFF1-4728BA8E578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4972E6B-B309-494E-BDBD-E0EC042CAA51}" type="presOf" srcId="{8D466A30-8A33-4177-BCC8-4DCD17FB22F4}" destId="{E2569A20-D040-4A65-80ED-095D9D2727D1}" srcOrd="0" destOrd="0" presId="urn:microsoft.com/office/officeart/2005/8/layout/chevron1"/>
    <dgm:cxn modelId="{4F81AD70-D171-48E4-85AF-F1F659587EF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E61A1A7-889E-4AF6-8F59-768717708CEE}" type="presParOf" srcId="{C9DC8D7F-6E35-48BC-9ADC-0AB1D58B5B94}" destId="{7A621747-5729-4206-8BB1-74E6BDF3AA42}" srcOrd="0" destOrd="0" presId="urn:microsoft.com/office/officeart/2005/8/layout/chevron1"/>
    <dgm:cxn modelId="{1EBE529B-1494-4E44-AF5B-B8A1A7578CE0}" type="presParOf" srcId="{C9DC8D7F-6E35-48BC-9ADC-0AB1D58B5B94}" destId="{66906A19-3308-439A-8312-A478E42A3773}" srcOrd="1" destOrd="0" presId="urn:microsoft.com/office/officeart/2005/8/layout/chevron1"/>
    <dgm:cxn modelId="{5A775275-CACC-46BE-8F7C-0FBE801AEE68}" type="presParOf" srcId="{C9DC8D7F-6E35-48BC-9ADC-0AB1D58B5B94}" destId="{ED047E95-CA07-45F8-B1D2-EB2E44BB9E1C}" srcOrd="2" destOrd="0" presId="urn:microsoft.com/office/officeart/2005/8/layout/chevron1"/>
    <dgm:cxn modelId="{81F6AC9B-5347-4B0C-82AD-313A329222CD}" type="presParOf" srcId="{C9DC8D7F-6E35-48BC-9ADC-0AB1D58B5B94}" destId="{2FBCACB6-6C02-4A2D-B164-335F4B52080E}" srcOrd="3" destOrd="0" presId="urn:microsoft.com/office/officeart/2005/8/layout/chevron1"/>
    <dgm:cxn modelId="{29C45654-6B43-4299-80D9-FDD3CB86E83F}" type="presParOf" srcId="{C9DC8D7F-6E35-48BC-9ADC-0AB1D58B5B94}" destId="{89FBDF15-C243-4B50-AE08-93678740F889}" srcOrd="4" destOrd="0" presId="urn:microsoft.com/office/officeart/2005/8/layout/chevron1"/>
    <dgm:cxn modelId="{BE6A3150-51FF-420D-B247-88F9078B5A1E}" type="presParOf" srcId="{C9DC8D7F-6E35-48BC-9ADC-0AB1D58B5B94}" destId="{FDD02967-6E90-4122-9174-B7501C27237C}" srcOrd="5" destOrd="0" presId="urn:microsoft.com/office/officeart/2005/8/layout/chevron1"/>
    <dgm:cxn modelId="{17355067-42D0-47AC-84D8-C91FA8915ECD}" type="presParOf" srcId="{C9DC8D7F-6E35-48BC-9ADC-0AB1D58B5B94}" destId="{EA8A6A7F-429E-430B-90E7-1D65CAF998E8}" srcOrd="6" destOrd="0" presId="urn:microsoft.com/office/officeart/2005/8/layout/chevron1"/>
    <dgm:cxn modelId="{BD203305-C4F4-4CC9-BFD0-E494E30B291B}" type="presParOf" srcId="{C9DC8D7F-6E35-48BC-9ADC-0AB1D58B5B94}" destId="{A1A523E9-8E49-4984-BC25-BD0DB3152DCD}" srcOrd="7" destOrd="0" presId="urn:microsoft.com/office/officeart/2005/8/layout/chevron1"/>
    <dgm:cxn modelId="{4D7BC839-A08A-4FA8-BAE9-AA1637F04279}" type="presParOf" srcId="{C9DC8D7F-6E35-48BC-9ADC-0AB1D58B5B94}" destId="{E2569A20-D040-4A65-80ED-095D9D2727D1}" srcOrd="8" destOrd="0" presId="urn:microsoft.com/office/officeart/2005/8/layout/chevron1"/>
    <dgm:cxn modelId="{BA7620F8-A5C0-4827-9BED-BE9583B02D32}" type="presParOf" srcId="{C9DC8D7F-6E35-48BC-9ADC-0AB1D58B5B94}" destId="{88CDF4E7-8FDB-43E5-A764-48A8DF3D54A6}" srcOrd="9" destOrd="0" presId="urn:microsoft.com/office/officeart/2005/8/layout/chevron1"/>
    <dgm:cxn modelId="{A08F8C2C-A5D2-4C42-A1B7-DBB4BD8E4A85}" type="presParOf" srcId="{C9DC8D7F-6E35-48BC-9ADC-0AB1D58B5B94}" destId="{65BE4E39-09C4-416B-A70A-498BAA7AC461}" srcOrd="10" destOrd="0" presId="urn:microsoft.com/office/officeart/2005/8/layout/chevron1"/>
    <dgm:cxn modelId="{3C22C78D-BDB6-4F1A-8FE6-E9A9A3102B4D}" type="presParOf" srcId="{C9DC8D7F-6E35-48BC-9ADC-0AB1D58B5B94}" destId="{06220E75-875B-40BC-91DD-8D2F705E6B55}" srcOrd="11" destOrd="0" presId="urn:microsoft.com/office/officeart/2005/8/layout/chevron1"/>
    <dgm:cxn modelId="{48D5D092-9AFC-4C4E-A9AD-F62D85D7DEBF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7232A949-CFAD-4F1C-A0D4-D57ABADD03D6}" type="presOf" srcId="{C943F299-E52E-45A9-BCFD-BF52F98558C0}" destId="{84D4F14B-88E3-434B-AFF1-4728BA8E5784}" srcOrd="0" destOrd="0" presId="urn:microsoft.com/office/officeart/2005/8/layout/chevron1"/>
    <dgm:cxn modelId="{DEA617B8-721B-4676-8D5E-FD9A4BB48860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10FB1DD-D5E8-4EC6-9D20-008BF5D7871B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865682-6C8A-4B5F-BB6B-FF2A178FFC2B}" type="presOf" srcId="{8D466A30-8A33-4177-BCC8-4DCD17FB22F4}" destId="{E2569A20-D040-4A65-80ED-095D9D2727D1}" srcOrd="0" destOrd="0" presId="urn:microsoft.com/office/officeart/2005/8/layout/chevron1"/>
    <dgm:cxn modelId="{F130F739-96ED-4BE1-B546-7F8D15C008DC}" type="presOf" srcId="{D01875E2-DFFD-44FC-B837-BEAC04CE05E9}" destId="{89FBDF15-C243-4B50-AE08-93678740F889}" srcOrd="0" destOrd="0" presId="urn:microsoft.com/office/officeart/2005/8/layout/chevron1"/>
    <dgm:cxn modelId="{F1BA0916-2D7D-455F-83B8-5C750FC5BB85}" type="presOf" srcId="{B93C0965-3270-41FF-BEB8-E0A58401D02D}" destId="{65BE4E39-09C4-416B-A70A-498BAA7AC461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48F57A2D-FE36-41CC-AF19-B34DADF7F032}" type="presOf" srcId="{69B6576F-ACC5-427E-ABA8-6D7C32AC4DB6}" destId="{EA8A6A7F-429E-430B-90E7-1D65CAF998E8}" srcOrd="0" destOrd="0" presId="urn:microsoft.com/office/officeart/2005/8/layout/chevron1"/>
    <dgm:cxn modelId="{D91B7E73-D5F2-43EB-9332-D41152CE170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2D73EDE-A7BD-4AC4-B6C2-DAB80C8A0622}" type="presParOf" srcId="{C9DC8D7F-6E35-48BC-9ADC-0AB1D58B5B94}" destId="{7A621747-5729-4206-8BB1-74E6BDF3AA42}" srcOrd="0" destOrd="0" presId="urn:microsoft.com/office/officeart/2005/8/layout/chevron1"/>
    <dgm:cxn modelId="{72B81E5D-8352-4272-9974-D75A413D5EC6}" type="presParOf" srcId="{C9DC8D7F-6E35-48BC-9ADC-0AB1D58B5B94}" destId="{66906A19-3308-439A-8312-A478E42A3773}" srcOrd="1" destOrd="0" presId="urn:microsoft.com/office/officeart/2005/8/layout/chevron1"/>
    <dgm:cxn modelId="{1E86DF0A-5DCF-43A2-9C7C-39C78883CC9E}" type="presParOf" srcId="{C9DC8D7F-6E35-48BC-9ADC-0AB1D58B5B94}" destId="{ED047E95-CA07-45F8-B1D2-EB2E44BB9E1C}" srcOrd="2" destOrd="0" presId="urn:microsoft.com/office/officeart/2005/8/layout/chevron1"/>
    <dgm:cxn modelId="{5A98ECDB-4254-4488-BE35-E99852F1FEA7}" type="presParOf" srcId="{C9DC8D7F-6E35-48BC-9ADC-0AB1D58B5B94}" destId="{2FBCACB6-6C02-4A2D-B164-335F4B52080E}" srcOrd="3" destOrd="0" presId="urn:microsoft.com/office/officeart/2005/8/layout/chevron1"/>
    <dgm:cxn modelId="{8D805BD8-88DD-46F3-9C9B-CAB62985892A}" type="presParOf" srcId="{C9DC8D7F-6E35-48BC-9ADC-0AB1D58B5B94}" destId="{89FBDF15-C243-4B50-AE08-93678740F889}" srcOrd="4" destOrd="0" presId="urn:microsoft.com/office/officeart/2005/8/layout/chevron1"/>
    <dgm:cxn modelId="{9D7EA60F-2E42-4A56-A435-9798D72415DC}" type="presParOf" srcId="{C9DC8D7F-6E35-48BC-9ADC-0AB1D58B5B94}" destId="{FDD02967-6E90-4122-9174-B7501C27237C}" srcOrd="5" destOrd="0" presId="urn:microsoft.com/office/officeart/2005/8/layout/chevron1"/>
    <dgm:cxn modelId="{F2A25DAF-0080-4BFA-A743-1C7094A8EDAE}" type="presParOf" srcId="{C9DC8D7F-6E35-48BC-9ADC-0AB1D58B5B94}" destId="{EA8A6A7F-429E-430B-90E7-1D65CAF998E8}" srcOrd="6" destOrd="0" presId="urn:microsoft.com/office/officeart/2005/8/layout/chevron1"/>
    <dgm:cxn modelId="{99038121-B6C5-4341-A338-CB775A8F365C}" type="presParOf" srcId="{C9DC8D7F-6E35-48BC-9ADC-0AB1D58B5B94}" destId="{A1A523E9-8E49-4984-BC25-BD0DB3152DCD}" srcOrd="7" destOrd="0" presId="urn:microsoft.com/office/officeart/2005/8/layout/chevron1"/>
    <dgm:cxn modelId="{C69F291E-597E-4A02-9D7C-8E22648E8EE4}" type="presParOf" srcId="{C9DC8D7F-6E35-48BC-9ADC-0AB1D58B5B94}" destId="{E2569A20-D040-4A65-80ED-095D9D2727D1}" srcOrd="8" destOrd="0" presId="urn:microsoft.com/office/officeart/2005/8/layout/chevron1"/>
    <dgm:cxn modelId="{7D1204F8-4EA7-4DA4-95AD-0D34D47D787E}" type="presParOf" srcId="{C9DC8D7F-6E35-48BC-9ADC-0AB1D58B5B94}" destId="{88CDF4E7-8FDB-43E5-A764-48A8DF3D54A6}" srcOrd="9" destOrd="0" presId="urn:microsoft.com/office/officeart/2005/8/layout/chevron1"/>
    <dgm:cxn modelId="{A96F3C06-E71D-41B3-BD04-3C8C551FCE33}" type="presParOf" srcId="{C9DC8D7F-6E35-48BC-9ADC-0AB1D58B5B94}" destId="{65BE4E39-09C4-416B-A70A-498BAA7AC461}" srcOrd="10" destOrd="0" presId="urn:microsoft.com/office/officeart/2005/8/layout/chevron1"/>
    <dgm:cxn modelId="{F6FF5F25-18A1-42A0-9F09-061C12E39827}" type="presParOf" srcId="{C9DC8D7F-6E35-48BC-9ADC-0AB1D58B5B94}" destId="{06220E75-875B-40BC-91DD-8D2F705E6B55}" srcOrd="11" destOrd="0" presId="urn:microsoft.com/office/officeart/2005/8/layout/chevron1"/>
    <dgm:cxn modelId="{316A1B28-20E7-4696-8CDF-4C3A5C413690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2A6776-F457-4F9D-AB1E-BDFA63BC9B15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A8D8224-FC46-4B4A-A008-10BC15F3819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821308-FFA2-4F59-9E41-D65398D57F83}" type="presOf" srcId="{B93C0965-3270-41FF-BEB8-E0A58401D02D}" destId="{65BE4E39-09C4-416B-A70A-498BAA7AC461}" srcOrd="0" destOrd="0" presId="urn:microsoft.com/office/officeart/2005/8/layout/chevron1"/>
    <dgm:cxn modelId="{07EB56D7-FC92-4511-95AA-B2985479C6E3}" type="presOf" srcId="{8D466A30-8A33-4177-BCC8-4DCD17FB22F4}" destId="{E2569A20-D040-4A65-80ED-095D9D2727D1}" srcOrd="0" destOrd="0" presId="urn:microsoft.com/office/officeart/2005/8/layout/chevron1"/>
    <dgm:cxn modelId="{BD0CEFF8-14BF-477F-A7D5-EF58A037713C}" type="presOf" srcId="{67013EC6-1097-459B-B140-E831F539D52A}" destId="{C9DC8D7F-6E35-48BC-9ADC-0AB1D58B5B94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BA714D6C-72DB-4072-B3AB-05969A82B87F}" type="presOf" srcId="{D41414F5-2AD6-49F6-A8E9-8A5320094721}" destId="{ED047E95-CA07-45F8-B1D2-EB2E44BB9E1C}" srcOrd="0" destOrd="0" presId="urn:microsoft.com/office/officeart/2005/8/layout/chevron1"/>
    <dgm:cxn modelId="{15183E12-E7D1-4EFB-A4C6-D9DBA7013B7E}" type="presOf" srcId="{C943F299-E52E-45A9-BCFD-BF52F98558C0}" destId="{84D4F14B-88E3-434B-AFF1-4728BA8E5784}" srcOrd="0" destOrd="0" presId="urn:microsoft.com/office/officeart/2005/8/layout/chevron1"/>
    <dgm:cxn modelId="{E26854B4-D1B8-4546-AB4B-BC3F49F2087D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5750904-3F01-4E0F-91E5-BCA5A2843520}" type="presParOf" srcId="{C9DC8D7F-6E35-48BC-9ADC-0AB1D58B5B94}" destId="{7A621747-5729-4206-8BB1-74E6BDF3AA42}" srcOrd="0" destOrd="0" presId="urn:microsoft.com/office/officeart/2005/8/layout/chevron1"/>
    <dgm:cxn modelId="{CF54B6E3-F025-407F-978B-BA15595A3115}" type="presParOf" srcId="{C9DC8D7F-6E35-48BC-9ADC-0AB1D58B5B94}" destId="{66906A19-3308-439A-8312-A478E42A3773}" srcOrd="1" destOrd="0" presId="urn:microsoft.com/office/officeart/2005/8/layout/chevron1"/>
    <dgm:cxn modelId="{3CA755B1-2466-4A28-A8B5-A72194D65DBB}" type="presParOf" srcId="{C9DC8D7F-6E35-48BC-9ADC-0AB1D58B5B94}" destId="{ED047E95-CA07-45F8-B1D2-EB2E44BB9E1C}" srcOrd="2" destOrd="0" presId="urn:microsoft.com/office/officeart/2005/8/layout/chevron1"/>
    <dgm:cxn modelId="{0777B2FA-57EF-459F-9376-E67F6C057726}" type="presParOf" srcId="{C9DC8D7F-6E35-48BC-9ADC-0AB1D58B5B94}" destId="{2FBCACB6-6C02-4A2D-B164-335F4B52080E}" srcOrd="3" destOrd="0" presId="urn:microsoft.com/office/officeart/2005/8/layout/chevron1"/>
    <dgm:cxn modelId="{8EAC09B9-0967-44C7-B692-D25DC9C147FB}" type="presParOf" srcId="{C9DC8D7F-6E35-48BC-9ADC-0AB1D58B5B94}" destId="{89FBDF15-C243-4B50-AE08-93678740F889}" srcOrd="4" destOrd="0" presId="urn:microsoft.com/office/officeart/2005/8/layout/chevron1"/>
    <dgm:cxn modelId="{C4D38F44-618A-4964-89C5-10B9DC73DA9F}" type="presParOf" srcId="{C9DC8D7F-6E35-48BC-9ADC-0AB1D58B5B94}" destId="{FDD02967-6E90-4122-9174-B7501C27237C}" srcOrd="5" destOrd="0" presId="urn:microsoft.com/office/officeart/2005/8/layout/chevron1"/>
    <dgm:cxn modelId="{86717327-F38F-4A89-BB9E-E7C3D458E875}" type="presParOf" srcId="{C9DC8D7F-6E35-48BC-9ADC-0AB1D58B5B94}" destId="{EA8A6A7F-429E-430B-90E7-1D65CAF998E8}" srcOrd="6" destOrd="0" presId="urn:microsoft.com/office/officeart/2005/8/layout/chevron1"/>
    <dgm:cxn modelId="{567BE8F6-D434-4300-BC8D-1BB3EFA9B3D9}" type="presParOf" srcId="{C9DC8D7F-6E35-48BC-9ADC-0AB1D58B5B94}" destId="{A1A523E9-8E49-4984-BC25-BD0DB3152DCD}" srcOrd="7" destOrd="0" presId="urn:microsoft.com/office/officeart/2005/8/layout/chevron1"/>
    <dgm:cxn modelId="{258626DF-0BAE-446D-A693-DA0DA1088D29}" type="presParOf" srcId="{C9DC8D7F-6E35-48BC-9ADC-0AB1D58B5B94}" destId="{E2569A20-D040-4A65-80ED-095D9D2727D1}" srcOrd="8" destOrd="0" presId="urn:microsoft.com/office/officeart/2005/8/layout/chevron1"/>
    <dgm:cxn modelId="{7D1C5FB1-973A-4254-8C0C-2931D37B6C5C}" type="presParOf" srcId="{C9DC8D7F-6E35-48BC-9ADC-0AB1D58B5B94}" destId="{88CDF4E7-8FDB-43E5-A764-48A8DF3D54A6}" srcOrd="9" destOrd="0" presId="urn:microsoft.com/office/officeart/2005/8/layout/chevron1"/>
    <dgm:cxn modelId="{D2DF2741-DDC5-4F9C-A3BA-561CBAD102EB}" type="presParOf" srcId="{C9DC8D7F-6E35-48BC-9ADC-0AB1D58B5B94}" destId="{65BE4E39-09C4-416B-A70A-498BAA7AC461}" srcOrd="10" destOrd="0" presId="urn:microsoft.com/office/officeart/2005/8/layout/chevron1"/>
    <dgm:cxn modelId="{9ACB3AEE-AA77-470D-948C-E5FDC113D55D}" type="presParOf" srcId="{C9DC8D7F-6E35-48BC-9ADC-0AB1D58B5B94}" destId="{06220E75-875B-40BC-91DD-8D2F705E6B55}" srcOrd="11" destOrd="0" presId="urn:microsoft.com/office/officeart/2005/8/layout/chevron1"/>
    <dgm:cxn modelId="{2C5A45F7-92DC-4D1A-B7C9-B93631CAE419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28CB056E-0DF3-4416-8DD2-9F7790665C5C}" type="presOf" srcId="{B93C0965-3270-41FF-BEB8-E0A58401D02D}" destId="{65BE4E39-09C4-416B-A70A-498BAA7AC461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97A94019-5D8C-4BBD-A782-1A504124C35F}" type="presParOf" srcId="{C9DC8D7F-6E35-48BC-9ADC-0AB1D58B5B94}" destId="{F30B2CE2-0C0C-4014-9536-2D274D49B89E}" srcOrd="11" destOrd="0" presId="urn:microsoft.com/office/officeart/2005/8/layout/chevron1"/>
    <dgm:cxn modelId="{F358332F-D78C-4387-8293-CE7E2A23B4F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76B03E-CCA6-41D2-AEE5-048B044FAEE7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7CFDA36-6F4C-4941-9E04-8813B6C4FC46}" type="presOf" srcId="{D41414F5-2AD6-49F6-A8E9-8A5320094721}" destId="{ED047E95-CA07-45F8-B1D2-EB2E44BB9E1C}" srcOrd="0" destOrd="0" presId="urn:microsoft.com/office/officeart/2005/8/layout/chevron1"/>
    <dgm:cxn modelId="{15A1AA05-FCB0-4E4A-8060-9E9B84B3D785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E6679A7-21D4-43C3-AC84-B1C3B70E08B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E6B97FE-22CF-49F7-89B8-3DEE6ED36BC6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A0D5B18-7346-41C8-AD5A-B60E4843540F}" type="presOf" srcId="{26692324-74A4-484F-B89D-04138F6B2639}" destId="{7A621747-5729-4206-8BB1-74E6BDF3AA42}" srcOrd="0" destOrd="0" presId="urn:microsoft.com/office/officeart/2005/8/layout/chevron1"/>
    <dgm:cxn modelId="{417023D8-310B-4FCA-B302-575EE08495DA}" type="presOf" srcId="{67013EC6-1097-459B-B140-E831F539D52A}" destId="{C9DC8D7F-6E35-48BC-9ADC-0AB1D58B5B94}" srcOrd="0" destOrd="0" presId="urn:microsoft.com/office/officeart/2005/8/layout/chevron1"/>
    <dgm:cxn modelId="{C8CB9506-8EA9-4E5A-BA36-CBE990CF62EC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D8EAEBB-8C6F-4F3E-8F24-863EA1532DD0}" type="presParOf" srcId="{C9DC8D7F-6E35-48BC-9ADC-0AB1D58B5B94}" destId="{7A621747-5729-4206-8BB1-74E6BDF3AA42}" srcOrd="0" destOrd="0" presId="urn:microsoft.com/office/officeart/2005/8/layout/chevron1"/>
    <dgm:cxn modelId="{6C9308C1-4257-403D-9ABB-95D1734FE7F3}" type="presParOf" srcId="{C9DC8D7F-6E35-48BC-9ADC-0AB1D58B5B94}" destId="{66906A19-3308-439A-8312-A478E42A3773}" srcOrd="1" destOrd="0" presId="urn:microsoft.com/office/officeart/2005/8/layout/chevron1"/>
    <dgm:cxn modelId="{A9CE0E6F-F5C5-4939-99BB-9725EB665FD9}" type="presParOf" srcId="{C9DC8D7F-6E35-48BC-9ADC-0AB1D58B5B94}" destId="{ED047E95-CA07-45F8-B1D2-EB2E44BB9E1C}" srcOrd="2" destOrd="0" presId="urn:microsoft.com/office/officeart/2005/8/layout/chevron1"/>
    <dgm:cxn modelId="{C5843197-75D4-4B56-A6C8-D662A5E75967}" type="presParOf" srcId="{C9DC8D7F-6E35-48BC-9ADC-0AB1D58B5B94}" destId="{2FBCACB6-6C02-4A2D-B164-335F4B52080E}" srcOrd="3" destOrd="0" presId="urn:microsoft.com/office/officeart/2005/8/layout/chevron1"/>
    <dgm:cxn modelId="{7CD63BD5-A269-471A-ADEF-09C71F952EB6}" type="presParOf" srcId="{C9DC8D7F-6E35-48BC-9ADC-0AB1D58B5B94}" destId="{89FBDF15-C243-4B50-AE08-93678740F889}" srcOrd="4" destOrd="0" presId="urn:microsoft.com/office/officeart/2005/8/layout/chevron1"/>
    <dgm:cxn modelId="{DB04705E-2001-4729-B272-11E4EA3FD367}" type="presParOf" srcId="{C9DC8D7F-6E35-48BC-9ADC-0AB1D58B5B94}" destId="{FDD02967-6E90-4122-9174-B7501C27237C}" srcOrd="5" destOrd="0" presId="urn:microsoft.com/office/officeart/2005/8/layout/chevron1"/>
    <dgm:cxn modelId="{FBDECF6D-FE35-4221-89BF-09C69820AFAF}" type="presParOf" srcId="{C9DC8D7F-6E35-48BC-9ADC-0AB1D58B5B94}" destId="{EA8A6A7F-429E-430B-90E7-1D65CAF998E8}" srcOrd="6" destOrd="0" presId="urn:microsoft.com/office/officeart/2005/8/layout/chevron1"/>
    <dgm:cxn modelId="{3A9C55ED-B900-4476-8890-672AE1F1BA80}" type="presParOf" srcId="{C9DC8D7F-6E35-48BC-9ADC-0AB1D58B5B94}" destId="{A1A523E9-8E49-4984-BC25-BD0DB3152DCD}" srcOrd="7" destOrd="0" presId="urn:microsoft.com/office/officeart/2005/8/layout/chevron1"/>
    <dgm:cxn modelId="{A6D9A7F0-2F48-48F0-9F20-EAD54F101207}" type="presParOf" srcId="{C9DC8D7F-6E35-48BC-9ADC-0AB1D58B5B94}" destId="{18328266-3AB8-4638-9E3C-0128ACE908FC}" srcOrd="8" destOrd="0" presId="urn:microsoft.com/office/officeart/2005/8/layout/chevron1"/>
    <dgm:cxn modelId="{5635D97F-AB55-4B02-8F31-C1C9A4DD99B5}" type="presParOf" srcId="{C9DC8D7F-6E35-48BC-9ADC-0AB1D58B5B94}" destId="{2C5992CA-1E93-4EB8-A648-F3C4DEF5B00F}" srcOrd="9" destOrd="0" presId="urn:microsoft.com/office/officeart/2005/8/layout/chevron1"/>
    <dgm:cxn modelId="{D6615030-24D4-41A2-B41D-83F2116851B3}" type="presParOf" srcId="{C9DC8D7F-6E35-48BC-9ADC-0AB1D58B5B94}" destId="{118BA2F9-35C5-4361-BAE9-280899126CF9}" srcOrd="10" destOrd="0" presId="urn:microsoft.com/office/officeart/2005/8/layout/chevron1"/>
    <dgm:cxn modelId="{B5AEB1BB-477D-4A5F-9937-5433151F0D6B}" type="presParOf" srcId="{C9DC8D7F-6E35-48BC-9ADC-0AB1D58B5B94}" destId="{F30B2CE2-0C0C-4014-9536-2D274D49B89E}" srcOrd="11" destOrd="0" presId="urn:microsoft.com/office/officeart/2005/8/layout/chevron1"/>
    <dgm:cxn modelId="{13A16D29-1E2C-42CB-A02B-C0B0F2AED2B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AEF1714-77DB-48EC-835B-7676E2F25EA0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937E209-2A1B-4298-A67D-5E678756C99F}" type="presOf" srcId="{B93C0965-3270-41FF-BEB8-E0A58401D02D}" destId="{65BE4E39-09C4-416B-A70A-498BAA7AC461}" srcOrd="0" destOrd="0" presId="urn:microsoft.com/office/officeart/2005/8/layout/chevron1"/>
    <dgm:cxn modelId="{F05F6BAD-36A4-4C8C-8D05-E6CAA2079635}" type="presOf" srcId="{67013EC6-1097-459B-B140-E831F539D52A}" destId="{C9DC8D7F-6E35-48BC-9ADC-0AB1D58B5B94}" srcOrd="0" destOrd="0" presId="urn:microsoft.com/office/officeart/2005/8/layout/chevron1"/>
    <dgm:cxn modelId="{381FF662-9368-4921-80EA-38A3FC1324BA}" type="presOf" srcId="{69B6576F-ACC5-427E-ABA8-6D7C32AC4DB6}" destId="{EA8A6A7F-429E-430B-90E7-1D65CAF998E8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5BE535-6E0F-4322-ADB1-0C6BBC432EFB}" type="presOf" srcId="{D41414F5-2AD6-49F6-A8E9-8A5320094721}" destId="{ED047E95-CA07-45F8-B1D2-EB2E44BB9E1C}" srcOrd="0" destOrd="0" presId="urn:microsoft.com/office/officeart/2005/8/layout/chevron1"/>
    <dgm:cxn modelId="{E1C4EB62-D3A4-4D7A-BDDA-340DC859C88C}" type="presOf" srcId="{B3FBE3AE-86FB-4B03-AC03-C0291F72C582}" destId="{118BA2F9-35C5-4361-BAE9-280899126CF9}" srcOrd="0" destOrd="0" presId="urn:microsoft.com/office/officeart/2005/8/layout/chevron1"/>
    <dgm:cxn modelId="{7EDA77EC-A935-4880-946B-133D7DD41FC8}" type="presOf" srcId="{63C38B30-742A-447D-AEDC-DB0823FECDDC}" destId="{18328266-3AB8-4638-9E3C-0128ACE908FC}" srcOrd="0" destOrd="0" presId="urn:microsoft.com/office/officeart/2005/8/layout/chevron1"/>
    <dgm:cxn modelId="{F67181DA-8F83-424C-8DDB-16B70960EF2E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55526-C6E5-4844-83BB-60E92C90197A}" type="presParOf" srcId="{C9DC8D7F-6E35-48BC-9ADC-0AB1D58B5B94}" destId="{7A621747-5729-4206-8BB1-74E6BDF3AA42}" srcOrd="0" destOrd="0" presId="urn:microsoft.com/office/officeart/2005/8/layout/chevron1"/>
    <dgm:cxn modelId="{B8CD6CDE-9800-44A2-A480-3DCDC72DF9DC}" type="presParOf" srcId="{C9DC8D7F-6E35-48BC-9ADC-0AB1D58B5B94}" destId="{66906A19-3308-439A-8312-A478E42A3773}" srcOrd="1" destOrd="0" presId="urn:microsoft.com/office/officeart/2005/8/layout/chevron1"/>
    <dgm:cxn modelId="{B80EEEE3-A2DE-405F-AB21-0222B9ADF4E1}" type="presParOf" srcId="{C9DC8D7F-6E35-48BC-9ADC-0AB1D58B5B94}" destId="{ED047E95-CA07-45F8-B1D2-EB2E44BB9E1C}" srcOrd="2" destOrd="0" presId="urn:microsoft.com/office/officeart/2005/8/layout/chevron1"/>
    <dgm:cxn modelId="{7E46A872-46B7-485D-AAA1-9824855C4C98}" type="presParOf" srcId="{C9DC8D7F-6E35-48BC-9ADC-0AB1D58B5B94}" destId="{2FBCACB6-6C02-4A2D-B164-335F4B52080E}" srcOrd="3" destOrd="0" presId="urn:microsoft.com/office/officeart/2005/8/layout/chevron1"/>
    <dgm:cxn modelId="{D0ADECBC-E873-498C-A87E-DA3F756FC048}" type="presParOf" srcId="{C9DC8D7F-6E35-48BC-9ADC-0AB1D58B5B94}" destId="{89FBDF15-C243-4B50-AE08-93678740F889}" srcOrd="4" destOrd="0" presId="urn:microsoft.com/office/officeart/2005/8/layout/chevron1"/>
    <dgm:cxn modelId="{C6BE41CD-74A8-4D48-AF49-FD2C0B528156}" type="presParOf" srcId="{C9DC8D7F-6E35-48BC-9ADC-0AB1D58B5B94}" destId="{FDD02967-6E90-4122-9174-B7501C27237C}" srcOrd="5" destOrd="0" presId="urn:microsoft.com/office/officeart/2005/8/layout/chevron1"/>
    <dgm:cxn modelId="{017FC74B-1827-4BF5-B03E-51EA1072752E}" type="presParOf" srcId="{C9DC8D7F-6E35-48BC-9ADC-0AB1D58B5B94}" destId="{EA8A6A7F-429E-430B-90E7-1D65CAF998E8}" srcOrd="6" destOrd="0" presId="urn:microsoft.com/office/officeart/2005/8/layout/chevron1"/>
    <dgm:cxn modelId="{D1F7A9DF-480C-470E-A705-4EE4BC2F0E25}" type="presParOf" srcId="{C9DC8D7F-6E35-48BC-9ADC-0AB1D58B5B94}" destId="{A1A523E9-8E49-4984-BC25-BD0DB3152DCD}" srcOrd="7" destOrd="0" presId="urn:microsoft.com/office/officeart/2005/8/layout/chevron1"/>
    <dgm:cxn modelId="{F4F44BF7-A33A-4F51-BD5F-322153A672B1}" type="presParOf" srcId="{C9DC8D7F-6E35-48BC-9ADC-0AB1D58B5B94}" destId="{18328266-3AB8-4638-9E3C-0128ACE908FC}" srcOrd="8" destOrd="0" presId="urn:microsoft.com/office/officeart/2005/8/layout/chevron1"/>
    <dgm:cxn modelId="{65E111C6-DAE6-4FB4-80F1-98518BC751C6}" type="presParOf" srcId="{C9DC8D7F-6E35-48BC-9ADC-0AB1D58B5B94}" destId="{2C5992CA-1E93-4EB8-A648-F3C4DEF5B00F}" srcOrd="9" destOrd="0" presId="urn:microsoft.com/office/officeart/2005/8/layout/chevron1"/>
    <dgm:cxn modelId="{4FF809FE-3BE0-4455-ACD1-B2BF988B5B9F}" type="presParOf" srcId="{C9DC8D7F-6E35-48BC-9ADC-0AB1D58B5B94}" destId="{118BA2F9-35C5-4361-BAE9-280899126CF9}" srcOrd="10" destOrd="0" presId="urn:microsoft.com/office/officeart/2005/8/layout/chevron1"/>
    <dgm:cxn modelId="{C33586D1-3E24-4C15-8380-081C44110BA4}" type="presParOf" srcId="{C9DC8D7F-6E35-48BC-9ADC-0AB1D58B5B94}" destId="{F30B2CE2-0C0C-4014-9536-2D274D49B89E}" srcOrd="11" destOrd="0" presId="urn:microsoft.com/office/officeart/2005/8/layout/chevron1"/>
    <dgm:cxn modelId="{16455051-A458-4684-9824-59D617C0DE1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9EF3310E-F950-45B1-A15D-7627AF94BCCB}" type="presOf" srcId="{B93C0965-3270-41FF-BEB8-E0A58401D02D}" destId="{65BE4E39-09C4-416B-A70A-498BAA7AC461}" srcOrd="0" destOrd="0" presId="urn:microsoft.com/office/officeart/2005/8/layout/chevron1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89B22F7B-C526-4EA4-A6A9-61E833501CC7}" type="presOf" srcId="{C943F299-E52E-45A9-BCFD-BF52F98558C0}" destId="{84D4F14B-88E3-434B-AFF1-4728BA8E5784}" srcOrd="0" destOrd="0" presId="urn:microsoft.com/office/officeart/2005/8/layout/chevron1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F849C4CA-E5E3-4904-8565-1EFFC4BD4E64}" type="presParOf" srcId="{C9DC8D7F-6E35-48BC-9ADC-0AB1D58B5B94}" destId="{88CDF4E7-8FDB-43E5-A764-48A8DF3D54A6}" srcOrd="9" destOrd="0" presId="urn:microsoft.com/office/officeart/2005/8/layout/chevron1"/>
    <dgm:cxn modelId="{B24B860E-C87C-465A-9B41-3747F8B5169E}" type="presParOf" srcId="{C9DC8D7F-6E35-48BC-9ADC-0AB1D58B5B94}" destId="{65BE4E39-09C4-416B-A70A-498BAA7AC461}" srcOrd="10" destOrd="0" presId="urn:microsoft.com/office/officeart/2005/8/layout/chevron1"/>
    <dgm:cxn modelId="{67618C91-F72C-43EC-8C70-12F978034003}" type="presParOf" srcId="{C9DC8D7F-6E35-48BC-9ADC-0AB1D58B5B94}" destId="{06220E75-875B-40BC-91DD-8D2F705E6B55}" srcOrd="11" destOrd="0" presId="urn:microsoft.com/office/officeart/2005/8/layout/chevron1"/>
    <dgm:cxn modelId="{264BF405-C9F4-45BD-A3FB-C18769F4EFEB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AF10B02-A62C-402A-9534-6D4B7CC31ED5}" type="presOf" srcId="{63C38B30-742A-447D-AEDC-DB0823FECDDC}" destId="{18328266-3AB8-4638-9E3C-0128ACE908FC}" srcOrd="0" destOrd="0" presId="urn:microsoft.com/office/officeart/2005/8/layout/chevron1"/>
    <dgm:cxn modelId="{75634B8D-377D-49F5-8BE6-7B90FF38A7E4}" type="presOf" srcId="{D41414F5-2AD6-49F6-A8E9-8A5320094721}" destId="{ED047E95-CA07-45F8-B1D2-EB2E44BB9E1C}" srcOrd="0" destOrd="0" presId="urn:microsoft.com/office/officeart/2005/8/layout/chevron1"/>
    <dgm:cxn modelId="{C932ED58-078B-4233-A092-DB22B009D06D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9E1825-907E-49E8-9A9A-8DE88F73D899}" type="presOf" srcId="{26692324-74A4-484F-B89D-04138F6B2639}" destId="{7A621747-5729-4206-8BB1-74E6BDF3AA42}" srcOrd="0" destOrd="0" presId="urn:microsoft.com/office/officeart/2005/8/layout/chevron1"/>
    <dgm:cxn modelId="{E3D0A731-0E07-426C-888D-88D0B6B7F517}" type="presOf" srcId="{B3FBE3AE-86FB-4B03-AC03-C0291F72C582}" destId="{118BA2F9-35C5-4361-BAE9-280899126CF9}" srcOrd="0" destOrd="0" presId="urn:microsoft.com/office/officeart/2005/8/layout/chevron1"/>
    <dgm:cxn modelId="{D2C76DB1-7BA2-44AA-83E0-F93E4E792ED3}" type="presOf" srcId="{67013EC6-1097-459B-B140-E831F539D52A}" destId="{C9DC8D7F-6E35-48BC-9ADC-0AB1D58B5B94}" srcOrd="0" destOrd="0" presId="urn:microsoft.com/office/officeart/2005/8/layout/chevron1"/>
    <dgm:cxn modelId="{81C4E5AB-89AD-4F35-8209-40BE91DE283F}" type="presOf" srcId="{69B6576F-ACC5-427E-ABA8-6D7C32AC4DB6}" destId="{EA8A6A7F-429E-430B-90E7-1D65CAF998E8}" srcOrd="0" destOrd="0" presId="urn:microsoft.com/office/officeart/2005/8/layout/chevron1"/>
    <dgm:cxn modelId="{6A773676-0B8E-40ED-AA99-17CAF29DFECE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2E02178-54A1-439C-8EF9-7F5CF35ECC5D}" type="presParOf" srcId="{C9DC8D7F-6E35-48BC-9ADC-0AB1D58B5B94}" destId="{7A621747-5729-4206-8BB1-74E6BDF3AA42}" srcOrd="0" destOrd="0" presId="urn:microsoft.com/office/officeart/2005/8/layout/chevron1"/>
    <dgm:cxn modelId="{4E6DC20F-8637-4098-A555-6DBF3E48A285}" type="presParOf" srcId="{C9DC8D7F-6E35-48BC-9ADC-0AB1D58B5B94}" destId="{66906A19-3308-439A-8312-A478E42A3773}" srcOrd="1" destOrd="0" presId="urn:microsoft.com/office/officeart/2005/8/layout/chevron1"/>
    <dgm:cxn modelId="{D1906EE3-F5AC-4AB0-A1E1-A42BD71C57E0}" type="presParOf" srcId="{C9DC8D7F-6E35-48BC-9ADC-0AB1D58B5B94}" destId="{ED047E95-CA07-45F8-B1D2-EB2E44BB9E1C}" srcOrd="2" destOrd="0" presId="urn:microsoft.com/office/officeart/2005/8/layout/chevron1"/>
    <dgm:cxn modelId="{F2DFB0B6-D6F6-4A15-B537-6416B34B342E}" type="presParOf" srcId="{C9DC8D7F-6E35-48BC-9ADC-0AB1D58B5B94}" destId="{2FBCACB6-6C02-4A2D-B164-335F4B52080E}" srcOrd="3" destOrd="0" presId="urn:microsoft.com/office/officeart/2005/8/layout/chevron1"/>
    <dgm:cxn modelId="{AF45FFED-450A-46AF-9DC1-608CD754E344}" type="presParOf" srcId="{C9DC8D7F-6E35-48BC-9ADC-0AB1D58B5B94}" destId="{89FBDF15-C243-4B50-AE08-93678740F889}" srcOrd="4" destOrd="0" presId="urn:microsoft.com/office/officeart/2005/8/layout/chevron1"/>
    <dgm:cxn modelId="{F93C4EC8-9657-4170-BB0E-570B3CF282FA}" type="presParOf" srcId="{C9DC8D7F-6E35-48BC-9ADC-0AB1D58B5B94}" destId="{FDD02967-6E90-4122-9174-B7501C27237C}" srcOrd="5" destOrd="0" presId="urn:microsoft.com/office/officeart/2005/8/layout/chevron1"/>
    <dgm:cxn modelId="{FAF2DA20-4A52-455E-8FE5-0AAB1D5E3171}" type="presParOf" srcId="{C9DC8D7F-6E35-48BC-9ADC-0AB1D58B5B94}" destId="{EA8A6A7F-429E-430B-90E7-1D65CAF998E8}" srcOrd="6" destOrd="0" presId="urn:microsoft.com/office/officeart/2005/8/layout/chevron1"/>
    <dgm:cxn modelId="{F8E1DFF9-6F13-41B4-BB2D-E25E34C426A6}" type="presParOf" srcId="{C9DC8D7F-6E35-48BC-9ADC-0AB1D58B5B94}" destId="{A1A523E9-8E49-4984-BC25-BD0DB3152DCD}" srcOrd="7" destOrd="0" presId="urn:microsoft.com/office/officeart/2005/8/layout/chevron1"/>
    <dgm:cxn modelId="{6F51BE3B-B23D-4C0A-8DF5-E310FEC8A9B5}" type="presParOf" srcId="{C9DC8D7F-6E35-48BC-9ADC-0AB1D58B5B94}" destId="{18328266-3AB8-4638-9E3C-0128ACE908FC}" srcOrd="8" destOrd="0" presId="urn:microsoft.com/office/officeart/2005/8/layout/chevron1"/>
    <dgm:cxn modelId="{0425D298-16D4-4251-9BA7-35C26451753D}" type="presParOf" srcId="{C9DC8D7F-6E35-48BC-9ADC-0AB1D58B5B94}" destId="{2C5992CA-1E93-4EB8-A648-F3C4DEF5B00F}" srcOrd="9" destOrd="0" presId="urn:microsoft.com/office/officeart/2005/8/layout/chevron1"/>
    <dgm:cxn modelId="{A6D789AC-E3CD-4DBE-8657-FAF89479B140}" type="presParOf" srcId="{C9DC8D7F-6E35-48BC-9ADC-0AB1D58B5B94}" destId="{118BA2F9-35C5-4361-BAE9-280899126CF9}" srcOrd="10" destOrd="0" presId="urn:microsoft.com/office/officeart/2005/8/layout/chevron1"/>
    <dgm:cxn modelId="{E3C99365-9BF5-4D75-940A-8C7268129429}" type="presParOf" srcId="{C9DC8D7F-6E35-48BC-9ADC-0AB1D58B5B94}" destId="{F30B2CE2-0C0C-4014-9536-2D274D49B89E}" srcOrd="11" destOrd="0" presId="urn:microsoft.com/office/officeart/2005/8/layout/chevron1"/>
    <dgm:cxn modelId="{DCBAE56E-A588-4C46-A2F2-232A3595F08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08B13A4-D582-436B-B9DB-8ADA8BBC3EFF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E2A1C58-22D4-4D44-BBC5-39DBDCF66868}" type="presOf" srcId="{D01875E2-DFFD-44FC-B837-BEAC04CE05E9}" destId="{89FBDF15-C243-4B50-AE08-93678740F889}" srcOrd="0" destOrd="0" presId="urn:microsoft.com/office/officeart/2005/8/layout/chevron1"/>
    <dgm:cxn modelId="{397802F8-95E8-4659-85AB-EB60649EDD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C20CCF55-ACF3-45AA-9A51-ADDE8471F3CE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0D201CE-60F4-428E-BA4D-273055784EBD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B30E742-1DBA-4143-BE58-22D60D8D46CA}" type="presOf" srcId="{67013EC6-1097-459B-B140-E831F539D52A}" destId="{C9DC8D7F-6E35-48BC-9ADC-0AB1D58B5B94}" srcOrd="0" destOrd="0" presId="urn:microsoft.com/office/officeart/2005/8/layout/chevron1"/>
    <dgm:cxn modelId="{045F4DB7-0239-4829-B469-91C45292253B}" type="presOf" srcId="{69B6576F-ACC5-427E-ABA8-6D7C32AC4DB6}" destId="{EA8A6A7F-429E-430B-90E7-1D65CAF998E8}" srcOrd="0" destOrd="0" presId="urn:microsoft.com/office/officeart/2005/8/layout/chevron1"/>
    <dgm:cxn modelId="{86256BE3-C912-428B-AA15-94B16109198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D87967E-BF85-4AA5-8350-D80457FC2E12}" type="presParOf" srcId="{C9DC8D7F-6E35-48BC-9ADC-0AB1D58B5B94}" destId="{7A621747-5729-4206-8BB1-74E6BDF3AA42}" srcOrd="0" destOrd="0" presId="urn:microsoft.com/office/officeart/2005/8/layout/chevron1"/>
    <dgm:cxn modelId="{92697384-5ECE-4B3E-8411-40755E3034A7}" type="presParOf" srcId="{C9DC8D7F-6E35-48BC-9ADC-0AB1D58B5B94}" destId="{66906A19-3308-439A-8312-A478E42A3773}" srcOrd="1" destOrd="0" presId="urn:microsoft.com/office/officeart/2005/8/layout/chevron1"/>
    <dgm:cxn modelId="{E61E9B75-4265-4B61-AB9F-4BE5F36EB23E}" type="presParOf" srcId="{C9DC8D7F-6E35-48BC-9ADC-0AB1D58B5B94}" destId="{ED047E95-CA07-45F8-B1D2-EB2E44BB9E1C}" srcOrd="2" destOrd="0" presId="urn:microsoft.com/office/officeart/2005/8/layout/chevron1"/>
    <dgm:cxn modelId="{4B06D9B1-42AC-47F1-A4C0-07BE15BA6556}" type="presParOf" srcId="{C9DC8D7F-6E35-48BC-9ADC-0AB1D58B5B94}" destId="{2FBCACB6-6C02-4A2D-B164-335F4B52080E}" srcOrd="3" destOrd="0" presId="urn:microsoft.com/office/officeart/2005/8/layout/chevron1"/>
    <dgm:cxn modelId="{691DC82C-2D14-49CA-863E-8C9FAA3CBFF0}" type="presParOf" srcId="{C9DC8D7F-6E35-48BC-9ADC-0AB1D58B5B94}" destId="{89FBDF15-C243-4B50-AE08-93678740F889}" srcOrd="4" destOrd="0" presId="urn:microsoft.com/office/officeart/2005/8/layout/chevron1"/>
    <dgm:cxn modelId="{0973C489-D0FB-47A7-BB3B-5A655D30CE88}" type="presParOf" srcId="{C9DC8D7F-6E35-48BC-9ADC-0AB1D58B5B94}" destId="{FDD02967-6E90-4122-9174-B7501C27237C}" srcOrd="5" destOrd="0" presId="urn:microsoft.com/office/officeart/2005/8/layout/chevron1"/>
    <dgm:cxn modelId="{84EFE5B5-C6B5-48AD-8DF0-180916C0C825}" type="presParOf" srcId="{C9DC8D7F-6E35-48BC-9ADC-0AB1D58B5B94}" destId="{EA8A6A7F-429E-430B-90E7-1D65CAF998E8}" srcOrd="6" destOrd="0" presId="urn:microsoft.com/office/officeart/2005/8/layout/chevron1"/>
    <dgm:cxn modelId="{DD70D0FC-523C-462D-8AD4-26972371E91D}" type="presParOf" srcId="{C9DC8D7F-6E35-48BC-9ADC-0AB1D58B5B94}" destId="{A1A523E9-8E49-4984-BC25-BD0DB3152DCD}" srcOrd="7" destOrd="0" presId="urn:microsoft.com/office/officeart/2005/8/layout/chevron1"/>
    <dgm:cxn modelId="{6BBA5A6A-5E20-4525-B335-FC2EAFB2B3B0}" type="presParOf" srcId="{C9DC8D7F-6E35-48BC-9ADC-0AB1D58B5B94}" destId="{18328266-3AB8-4638-9E3C-0128ACE908FC}" srcOrd="8" destOrd="0" presId="urn:microsoft.com/office/officeart/2005/8/layout/chevron1"/>
    <dgm:cxn modelId="{70CAF27E-4170-4E60-85D9-77B8560D86A6}" type="presParOf" srcId="{C9DC8D7F-6E35-48BC-9ADC-0AB1D58B5B94}" destId="{2C5992CA-1E93-4EB8-A648-F3C4DEF5B00F}" srcOrd="9" destOrd="0" presId="urn:microsoft.com/office/officeart/2005/8/layout/chevron1"/>
    <dgm:cxn modelId="{6841C3A1-8FFC-40E5-BB27-473F716269E0}" type="presParOf" srcId="{C9DC8D7F-6E35-48BC-9ADC-0AB1D58B5B94}" destId="{118BA2F9-35C5-4361-BAE9-280899126CF9}" srcOrd="10" destOrd="0" presId="urn:microsoft.com/office/officeart/2005/8/layout/chevron1"/>
    <dgm:cxn modelId="{ADD1FDD7-469D-46A2-9FED-C8790360C28A}" type="presParOf" srcId="{C9DC8D7F-6E35-48BC-9ADC-0AB1D58B5B94}" destId="{F30B2CE2-0C0C-4014-9536-2D274D49B89E}" srcOrd="11" destOrd="0" presId="urn:microsoft.com/office/officeart/2005/8/layout/chevron1"/>
    <dgm:cxn modelId="{4C48DE2B-1CF8-4BC4-8632-57386DFFA82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D71BA2-77C4-42D2-BA09-4596EF767CD5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1FBEF56-5F3B-43ED-9D9E-09E934251EFF}" type="presOf" srcId="{67013EC6-1097-459B-B140-E831F539D52A}" destId="{C9DC8D7F-6E35-48BC-9ADC-0AB1D58B5B94}" srcOrd="0" destOrd="0" presId="urn:microsoft.com/office/officeart/2005/8/layout/chevron1"/>
    <dgm:cxn modelId="{7619977D-9DC5-4F80-B339-C173529D29D0}" type="presOf" srcId="{69B6576F-ACC5-427E-ABA8-6D7C32AC4DB6}" destId="{EA8A6A7F-429E-430B-90E7-1D65CAF998E8}" srcOrd="0" destOrd="0" presId="urn:microsoft.com/office/officeart/2005/8/layout/chevron1"/>
    <dgm:cxn modelId="{792A7437-2F36-4FA9-A9AB-F8C8F061DB97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77EFDBEB-FF5A-4410-9591-41B457E0215A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AB672-2A72-4CFE-AEA3-A5187515DD0A}" type="presOf" srcId="{D41414F5-2AD6-49F6-A8E9-8A5320094721}" destId="{ED047E95-CA07-45F8-B1D2-EB2E44BB9E1C}" srcOrd="0" destOrd="0" presId="urn:microsoft.com/office/officeart/2005/8/layout/chevron1"/>
    <dgm:cxn modelId="{FEC92585-0863-42AB-8DC9-6584C90A2FF2}" type="presOf" srcId="{63C38B30-742A-447D-AEDC-DB0823FECDDC}" destId="{18328266-3AB8-4638-9E3C-0128ACE908FC}" srcOrd="0" destOrd="0" presId="urn:microsoft.com/office/officeart/2005/8/layout/chevron1"/>
    <dgm:cxn modelId="{4F7A5508-8BBE-498A-93A9-47E9434C79C7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813503-3EE1-4825-848A-2B8B7E381EE2}" type="presParOf" srcId="{C9DC8D7F-6E35-48BC-9ADC-0AB1D58B5B94}" destId="{7A621747-5729-4206-8BB1-74E6BDF3AA42}" srcOrd="0" destOrd="0" presId="urn:microsoft.com/office/officeart/2005/8/layout/chevron1"/>
    <dgm:cxn modelId="{5FE9B07F-5D3D-47E8-AE04-628B265415BC}" type="presParOf" srcId="{C9DC8D7F-6E35-48BC-9ADC-0AB1D58B5B94}" destId="{66906A19-3308-439A-8312-A478E42A3773}" srcOrd="1" destOrd="0" presId="urn:microsoft.com/office/officeart/2005/8/layout/chevron1"/>
    <dgm:cxn modelId="{98C6F373-9892-4CEE-B8C5-3C23A418707D}" type="presParOf" srcId="{C9DC8D7F-6E35-48BC-9ADC-0AB1D58B5B94}" destId="{ED047E95-CA07-45F8-B1D2-EB2E44BB9E1C}" srcOrd="2" destOrd="0" presId="urn:microsoft.com/office/officeart/2005/8/layout/chevron1"/>
    <dgm:cxn modelId="{CE34C966-585A-4970-B083-6D5FBD9D4304}" type="presParOf" srcId="{C9DC8D7F-6E35-48BC-9ADC-0AB1D58B5B94}" destId="{2FBCACB6-6C02-4A2D-B164-335F4B52080E}" srcOrd="3" destOrd="0" presId="urn:microsoft.com/office/officeart/2005/8/layout/chevron1"/>
    <dgm:cxn modelId="{E60019C7-80CB-4D75-8552-43DAC4536ED5}" type="presParOf" srcId="{C9DC8D7F-6E35-48BC-9ADC-0AB1D58B5B94}" destId="{89FBDF15-C243-4B50-AE08-93678740F889}" srcOrd="4" destOrd="0" presId="urn:microsoft.com/office/officeart/2005/8/layout/chevron1"/>
    <dgm:cxn modelId="{8E45B371-9343-472D-B4AD-EEC85E3ECDA7}" type="presParOf" srcId="{C9DC8D7F-6E35-48BC-9ADC-0AB1D58B5B94}" destId="{FDD02967-6E90-4122-9174-B7501C27237C}" srcOrd="5" destOrd="0" presId="urn:microsoft.com/office/officeart/2005/8/layout/chevron1"/>
    <dgm:cxn modelId="{A5685953-66AF-4A15-BA0A-4EE8435419DF}" type="presParOf" srcId="{C9DC8D7F-6E35-48BC-9ADC-0AB1D58B5B94}" destId="{EA8A6A7F-429E-430B-90E7-1D65CAF998E8}" srcOrd="6" destOrd="0" presId="urn:microsoft.com/office/officeart/2005/8/layout/chevron1"/>
    <dgm:cxn modelId="{3BADCD24-72DA-4DA3-B7E0-575AB2B9E37F}" type="presParOf" srcId="{C9DC8D7F-6E35-48BC-9ADC-0AB1D58B5B94}" destId="{A1A523E9-8E49-4984-BC25-BD0DB3152DCD}" srcOrd="7" destOrd="0" presId="urn:microsoft.com/office/officeart/2005/8/layout/chevron1"/>
    <dgm:cxn modelId="{E00F9CBE-39D3-42B0-B568-A892154BD90A}" type="presParOf" srcId="{C9DC8D7F-6E35-48BC-9ADC-0AB1D58B5B94}" destId="{18328266-3AB8-4638-9E3C-0128ACE908FC}" srcOrd="8" destOrd="0" presId="urn:microsoft.com/office/officeart/2005/8/layout/chevron1"/>
    <dgm:cxn modelId="{04B8874E-09FF-478A-946C-93ECED845342}" type="presParOf" srcId="{C9DC8D7F-6E35-48BC-9ADC-0AB1D58B5B94}" destId="{2C5992CA-1E93-4EB8-A648-F3C4DEF5B00F}" srcOrd="9" destOrd="0" presId="urn:microsoft.com/office/officeart/2005/8/layout/chevron1"/>
    <dgm:cxn modelId="{41CF723A-5C75-4A70-9D88-340F209C7ED3}" type="presParOf" srcId="{C9DC8D7F-6E35-48BC-9ADC-0AB1D58B5B94}" destId="{118BA2F9-35C5-4361-BAE9-280899126CF9}" srcOrd="10" destOrd="0" presId="urn:microsoft.com/office/officeart/2005/8/layout/chevron1"/>
    <dgm:cxn modelId="{08DBC820-233F-484B-B503-53A28462B285}" type="presParOf" srcId="{C9DC8D7F-6E35-48BC-9ADC-0AB1D58B5B94}" destId="{F30B2CE2-0C0C-4014-9536-2D274D49B89E}" srcOrd="11" destOrd="0" presId="urn:microsoft.com/office/officeart/2005/8/layout/chevron1"/>
    <dgm:cxn modelId="{736A51C2-F478-4438-B922-D760331C88B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12BFC5E-CB65-4A1C-9A08-5B2AF094114A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7429625-414E-44AF-A3D0-0D2A2DDB15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796C8648-B9CA-4AC8-A1F0-83CC21C152CF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9C687B9-7ACE-4B58-97D9-94EBF65C0C2B}" type="presOf" srcId="{69B6576F-ACC5-427E-ABA8-6D7C32AC4DB6}" destId="{EA8A6A7F-429E-430B-90E7-1D65CAF998E8}" srcOrd="0" destOrd="0" presId="urn:microsoft.com/office/officeart/2005/8/layout/chevron1"/>
    <dgm:cxn modelId="{5FC39ED6-750F-4809-BD3C-6EEB3E1F7436}" type="presOf" srcId="{63C38B30-742A-447D-AEDC-DB0823FECDDC}" destId="{18328266-3AB8-4638-9E3C-0128ACE908FC}" srcOrd="0" destOrd="0" presId="urn:microsoft.com/office/officeart/2005/8/layout/chevron1"/>
    <dgm:cxn modelId="{3811ADAD-F519-4366-830F-EE4A5972BC0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0E9B5F-0217-4507-B83B-EB61D3352FA0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30EF15-3C49-4079-A598-336946D505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84E0ACF-405E-4264-9F60-E902717294E0}" type="presParOf" srcId="{C9DC8D7F-6E35-48BC-9ADC-0AB1D58B5B94}" destId="{7A621747-5729-4206-8BB1-74E6BDF3AA42}" srcOrd="0" destOrd="0" presId="urn:microsoft.com/office/officeart/2005/8/layout/chevron1"/>
    <dgm:cxn modelId="{18DD3A24-9323-4504-948B-DFD5B830F5B3}" type="presParOf" srcId="{C9DC8D7F-6E35-48BC-9ADC-0AB1D58B5B94}" destId="{66906A19-3308-439A-8312-A478E42A3773}" srcOrd="1" destOrd="0" presId="urn:microsoft.com/office/officeart/2005/8/layout/chevron1"/>
    <dgm:cxn modelId="{182E3AAC-325F-4628-B091-729098C1A87F}" type="presParOf" srcId="{C9DC8D7F-6E35-48BC-9ADC-0AB1D58B5B94}" destId="{ED047E95-CA07-45F8-B1D2-EB2E44BB9E1C}" srcOrd="2" destOrd="0" presId="urn:microsoft.com/office/officeart/2005/8/layout/chevron1"/>
    <dgm:cxn modelId="{CC0C6FFA-C520-4487-807F-D0B5CDD9B027}" type="presParOf" srcId="{C9DC8D7F-6E35-48BC-9ADC-0AB1D58B5B94}" destId="{2FBCACB6-6C02-4A2D-B164-335F4B52080E}" srcOrd="3" destOrd="0" presId="urn:microsoft.com/office/officeart/2005/8/layout/chevron1"/>
    <dgm:cxn modelId="{11EA6C06-3786-449A-A38A-27776E5251A1}" type="presParOf" srcId="{C9DC8D7F-6E35-48BC-9ADC-0AB1D58B5B94}" destId="{89FBDF15-C243-4B50-AE08-93678740F889}" srcOrd="4" destOrd="0" presId="urn:microsoft.com/office/officeart/2005/8/layout/chevron1"/>
    <dgm:cxn modelId="{1FC7BD9E-2DB2-488F-AD76-0172027F0715}" type="presParOf" srcId="{C9DC8D7F-6E35-48BC-9ADC-0AB1D58B5B94}" destId="{FDD02967-6E90-4122-9174-B7501C27237C}" srcOrd="5" destOrd="0" presId="urn:microsoft.com/office/officeart/2005/8/layout/chevron1"/>
    <dgm:cxn modelId="{9122A82B-4D06-4282-A129-A7E639E12EB3}" type="presParOf" srcId="{C9DC8D7F-6E35-48BC-9ADC-0AB1D58B5B94}" destId="{EA8A6A7F-429E-430B-90E7-1D65CAF998E8}" srcOrd="6" destOrd="0" presId="urn:microsoft.com/office/officeart/2005/8/layout/chevron1"/>
    <dgm:cxn modelId="{17E89893-B303-4595-8BF2-CC39D203374C}" type="presParOf" srcId="{C9DC8D7F-6E35-48BC-9ADC-0AB1D58B5B94}" destId="{A1A523E9-8E49-4984-BC25-BD0DB3152DCD}" srcOrd="7" destOrd="0" presId="urn:microsoft.com/office/officeart/2005/8/layout/chevron1"/>
    <dgm:cxn modelId="{680D3C8C-0B5F-4E51-ADE5-437991FAB867}" type="presParOf" srcId="{C9DC8D7F-6E35-48BC-9ADC-0AB1D58B5B94}" destId="{18328266-3AB8-4638-9E3C-0128ACE908FC}" srcOrd="8" destOrd="0" presId="urn:microsoft.com/office/officeart/2005/8/layout/chevron1"/>
    <dgm:cxn modelId="{BD4C2AA0-3D7F-4908-8E63-7308E9C82ACC}" type="presParOf" srcId="{C9DC8D7F-6E35-48BC-9ADC-0AB1D58B5B94}" destId="{2C5992CA-1E93-4EB8-A648-F3C4DEF5B00F}" srcOrd="9" destOrd="0" presId="urn:microsoft.com/office/officeart/2005/8/layout/chevron1"/>
    <dgm:cxn modelId="{BBF83F64-B31F-4583-B74B-F4699032EF70}" type="presParOf" srcId="{C9DC8D7F-6E35-48BC-9ADC-0AB1D58B5B94}" destId="{118BA2F9-35C5-4361-BAE9-280899126CF9}" srcOrd="10" destOrd="0" presId="urn:microsoft.com/office/officeart/2005/8/layout/chevron1"/>
    <dgm:cxn modelId="{91917CA7-7FFD-4C07-8E8B-E1512AE1B3CA}" type="presParOf" srcId="{C9DC8D7F-6E35-48BC-9ADC-0AB1D58B5B94}" destId="{F30B2CE2-0C0C-4014-9536-2D274D49B89E}" srcOrd="11" destOrd="0" presId="urn:microsoft.com/office/officeart/2005/8/layout/chevron1"/>
    <dgm:cxn modelId="{45E45F85-EDA4-4778-A129-8B3753381A5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337E73-44A9-4EA5-B326-DF1FE178EA71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31846EDD-0759-47D7-8E89-7B8DF5923A8B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7AB1E05-DDD1-4CEA-AB66-114E07045B94}" type="presOf" srcId="{B93C0965-3270-41FF-BEB8-E0A58401D02D}" destId="{65BE4E39-09C4-416B-A70A-498BAA7AC461}" srcOrd="0" destOrd="0" presId="urn:microsoft.com/office/officeart/2005/8/layout/chevron1"/>
    <dgm:cxn modelId="{CF204511-086C-405D-8E43-98BB498272DC}" type="presOf" srcId="{26692324-74A4-484F-B89D-04138F6B2639}" destId="{7A621747-5729-4206-8BB1-74E6BDF3AA42}" srcOrd="0" destOrd="0" presId="urn:microsoft.com/office/officeart/2005/8/layout/chevron1"/>
    <dgm:cxn modelId="{420C5C5C-065F-44E7-8FD6-7524B974CC5C}" type="presOf" srcId="{67013EC6-1097-459B-B140-E831F539D52A}" destId="{C9DC8D7F-6E35-48BC-9ADC-0AB1D58B5B94}" srcOrd="0" destOrd="0" presId="urn:microsoft.com/office/officeart/2005/8/layout/chevron1"/>
    <dgm:cxn modelId="{E9E88EB0-5697-48BF-A6D2-D2654221076B}" type="presOf" srcId="{63C38B30-742A-447D-AEDC-DB0823FECDDC}" destId="{18328266-3AB8-4638-9E3C-0128ACE908FC}" srcOrd="0" destOrd="0" presId="urn:microsoft.com/office/officeart/2005/8/layout/chevron1"/>
    <dgm:cxn modelId="{93C6F6B2-62A0-453D-A675-CFE1446B4BF7}" type="presOf" srcId="{69B6576F-ACC5-427E-ABA8-6D7C32AC4DB6}" destId="{EA8A6A7F-429E-430B-90E7-1D65CAF998E8}" srcOrd="0" destOrd="0" presId="urn:microsoft.com/office/officeart/2005/8/layout/chevron1"/>
    <dgm:cxn modelId="{C6B2CAF2-F085-497A-BEE0-AB0A1A59823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9FAB09-DDFE-4137-BDDC-6927BA854119}" type="presParOf" srcId="{C9DC8D7F-6E35-48BC-9ADC-0AB1D58B5B94}" destId="{7A621747-5729-4206-8BB1-74E6BDF3AA42}" srcOrd="0" destOrd="0" presId="urn:microsoft.com/office/officeart/2005/8/layout/chevron1"/>
    <dgm:cxn modelId="{109B1225-D74A-4383-9A4B-A43FCDA851F2}" type="presParOf" srcId="{C9DC8D7F-6E35-48BC-9ADC-0AB1D58B5B94}" destId="{66906A19-3308-439A-8312-A478E42A3773}" srcOrd="1" destOrd="0" presId="urn:microsoft.com/office/officeart/2005/8/layout/chevron1"/>
    <dgm:cxn modelId="{E20A2D96-8D76-48F2-9757-9DD65EF1F650}" type="presParOf" srcId="{C9DC8D7F-6E35-48BC-9ADC-0AB1D58B5B94}" destId="{ED047E95-CA07-45F8-B1D2-EB2E44BB9E1C}" srcOrd="2" destOrd="0" presId="urn:microsoft.com/office/officeart/2005/8/layout/chevron1"/>
    <dgm:cxn modelId="{CA674AA8-92DE-40F4-9F9E-785BCEBA089A}" type="presParOf" srcId="{C9DC8D7F-6E35-48BC-9ADC-0AB1D58B5B94}" destId="{2FBCACB6-6C02-4A2D-B164-335F4B52080E}" srcOrd="3" destOrd="0" presId="urn:microsoft.com/office/officeart/2005/8/layout/chevron1"/>
    <dgm:cxn modelId="{2CF53E48-9EF4-4168-9C66-FC65012B3EAC}" type="presParOf" srcId="{C9DC8D7F-6E35-48BC-9ADC-0AB1D58B5B94}" destId="{89FBDF15-C243-4B50-AE08-93678740F889}" srcOrd="4" destOrd="0" presId="urn:microsoft.com/office/officeart/2005/8/layout/chevron1"/>
    <dgm:cxn modelId="{A8939C39-3579-44CB-918F-DBA06CD1347D}" type="presParOf" srcId="{C9DC8D7F-6E35-48BC-9ADC-0AB1D58B5B94}" destId="{FDD02967-6E90-4122-9174-B7501C27237C}" srcOrd="5" destOrd="0" presId="urn:microsoft.com/office/officeart/2005/8/layout/chevron1"/>
    <dgm:cxn modelId="{4AD5A166-450D-4143-A0D5-1CEA18C30CE7}" type="presParOf" srcId="{C9DC8D7F-6E35-48BC-9ADC-0AB1D58B5B94}" destId="{EA8A6A7F-429E-430B-90E7-1D65CAF998E8}" srcOrd="6" destOrd="0" presId="urn:microsoft.com/office/officeart/2005/8/layout/chevron1"/>
    <dgm:cxn modelId="{13F596F2-D068-43EE-AF64-4D68C95C5107}" type="presParOf" srcId="{C9DC8D7F-6E35-48BC-9ADC-0AB1D58B5B94}" destId="{A1A523E9-8E49-4984-BC25-BD0DB3152DCD}" srcOrd="7" destOrd="0" presId="urn:microsoft.com/office/officeart/2005/8/layout/chevron1"/>
    <dgm:cxn modelId="{779CD615-045C-4920-96B8-FA364639A3D4}" type="presParOf" srcId="{C9DC8D7F-6E35-48BC-9ADC-0AB1D58B5B94}" destId="{18328266-3AB8-4638-9E3C-0128ACE908FC}" srcOrd="8" destOrd="0" presId="urn:microsoft.com/office/officeart/2005/8/layout/chevron1"/>
    <dgm:cxn modelId="{236E5C68-C25B-4DBD-A9A7-C4E0CFF1D019}" type="presParOf" srcId="{C9DC8D7F-6E35-48BC-9ADC-0AB1D58B5B94}" destId="{2C5992CA-1E93-4EB8-A648-F3C4DEF5B00F}" srcOrd="9" destOrd="0" presId="urn:microsoft.com/office/officeart/2005/8/layout/chevron1"/>
    <dgm:cxn modelId="{DDCE5EEA-251B-4123-B1A3-AB6A956A6ADD}" type="presParOf" srcId="{C9DC8D7F-6E35-48BC-9ADC-0AB1D58B5B94}" destId="{118BA2F9-35C5-4361-BAE9-280899126CF9}" srcOrd="10" destOrd="0" presId="urn:microsoft.com/office/officeart/2005/8/layout/chevron1"/>
    <dgm:cxn modelId="{00088187-F8A5-4E2C-AB7E-38CA3F224D81}" type="presParOf" srcId="{C9DC8D7F-6E35-48BC-9ADC-0AB1D58B5B94}" destId="{F30B2CE2-0C0C-4014-9536-2D274D49B89E}" srcOrd="11" destOrd="0" presId="urn:microsoft.com/office/officeart/2005/8/layout/chevron1"/>
    <dgm:cxn modelId="{C1A7FC2E-D936-4E59-B268-278B5B2843F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BD08E7-5057-415C-AEA7-AE9144ADE4A5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55AA187-62FC-4C1E-BFA7-3DE4FCF3383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DB47E49-9301-4E00-BB2A-B85F74ABD01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F762379-109D-43A1-8237-28A05001E245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88C8406-291D-49B7-93F9-008EF6569CB8}" type="presOf" srcId="{69B6576F-ACC5-427E-ABA8-6D7C32AC4DB6}" destId="{EA8A6A7F-429E-430B-90E7-1D65CAF998E8}" srcOrd="0" destOrd="0" presId="urn:microsoft.com/office/officeart/2005/8/layout/chevron1"/>
    <dgm:cxn modelId="{285E4B28-D38E-4A1A-BEE0-0A343BB1D7F5}" type="presOf" srcId="{D01875E2-DFFD-44FC-B837-BEAC04CE05E9}" destId="{89FBDF15-C243-4B50-AE08-93678740F889}" srcOrd="0" destOrd="0" presId="urn:microsoft.com/office/officeart/2005/8/layout/chevron1"/>
    <dgm:cxn modelId="{059EA829-269A-49F3-8DAA-F00A8441CAD0}" type="presOf" srcId="{D41414F5-2AD6-49F6-A8E9-8A5320094721}" destId="{ED047E95-CA07-45F8-B1D2-EB2E44BB9E1C}" srcOrd="0" destOrd="0" presId="urn:microsoft.com/office/officeart/2005/8/layout/chevron1"/>
    <dgm:cxn modelId="{DFFED8FD-F161-4757-B098-7EEC7DE958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74B5C9-1CA7-40D5-82F3-D179A4EAC1C7}" type="presParOf" srcId="{C9DC8D7F-6E35-48BC-9ADC-0AB1D58B5B94}" destId="{7A621747-5729-4206-8BB1-74E6BDF3AA42}" srcOrd="0" destOrd="0" presId="urn:microsoft.com/office/officeart/2005/8/layout/chevron1"/>
    <dgm:cxn modelId="{53F4CCF5-CD25-4131-8103-569C8891E848}" type="presParOf" srcId="{C9DC8D7F-6E35-48BC-9ADC-0AB1D58B5B94}" destId="{66906A19-3308-439A-8312-A478E42A3773}" srcOrd="1" destOrd="0" presId="urn:microsoft.com/office/officeart/2005/8/layout/chevron1"/>
    <dgm:cxn modelId="{3F5C76D5-C00F-4164-880D-D86AA404DD92}" type="presParOf" srcId="{C9DC8D7F-6E35-48BC-9ADC-0AB1D58B5B94}" destId="{ED047E95-CA07-45F8-B1D2-EB2E44BB9E1C}" srcOrd="2" destOrd="0" presId="urn:microsoft.com/office/officeart/2005/8/layout/chevron1"/>
    <dgm:cxn modelId="{507AFDFE-7575-4FC2-8A44-86DE06ABEFC7}" type="presParOf" srcId="{C9DC8D7F-6E35-48BC-9ADC-0AB1D58B5B94}" destId="{2FBCACB6-6C02-4A2D-B164-335F4B52080E}" srcOrd="3" destOrd="0" presId="urn:microsoft.com/office/officeart/2005/8/layout/chevron1"/>
    <dgm:cxn modelId="{B4C93D6F-F872-44B1-A3E9-FC2EABEB9CB8}" type="presParOf" srcId="{C9DC8D7F-6E35-48BC-9ADC-0AB1D58B5B94}" destId="{89FBDF15-C243-4B50-AE08-93678740F889}" srcOrd="4" destOrd="0" presId="urn:microsoft.com/office/officeart/2005/8/layout/chevron1"/>
    <dgm:cxn modelId="{476F9182-86A6-4C2E-8106-477B75ACE90B}" type="presParOf" srcId="{C9DC8D7F-6E35-48BC-9ADC-0AB1D58B5B94}" destId="{FDD02967-6E90-4122-9174-B7501C27237C}" srcOrd="5" destOrd="0" presId="urn:microsoft.com/office/officeart/2005/8/layout/chevron1"/>
    <dgm:cxn modelId="{085F84C4-D1ED-4560-B907-404A5601665B}" type="presParOf" srcId="{C9DC8D7F-6E35-48BC-9ADC-0AB1D58B5B94}" destId="{EA8A6A7F-429E-430B-90E7-1D65CAF998E8}" srcOrd="6" destOrd="0" presId="urn:microsoft.com/office/officeart/2005/8/layout/chevron1"/>
    <dgm:cxn modelId="{0A98B94F-1012-4157-AA37-557B6397E1C5}" type="presParOf" srcId="{C9DC8D7F-6E35-48BC-9ADC-0AB1D58B5B94}" destId="{A1A523E9-8E49-4984-BC25-BD0DB3152DCD}" srcOrd="7" destOrd="0" presId="urn:microsoft.com/office/officeart/2005/8/layout/chevron1"/>
    <dgm:cxn modelId="{8DCF2422-B113-45E3-A036-F71566434669}" type="presParOf" srcId="{C9DC8D7F-6E35-48BC-9ADC-0AB1D58B5B94}" destId="{18328266-3AB8-4638-9E3C-0128ACE908FC}" srcOrd="8" destOrd="0" presId="urn:microsoft.com/office/officeart/2005/8/layout/chevron1"/>
    <dgm:cxn modelId="{7DDA2E6B-AF35-47BA-9C67-1A550F766236}" type="presParOf" srcId="{C9DC8D7F-6E35-48BC-9ADC-0AB1D58B5B94}" destId="{2C5992CA-1E93-4EB8-A648-F3C4DEF5B00F}" srcOrd="9" destOrd="0" presId="urn:microsoft.com/office/officeart/2005/8/layout/chevron1"/>
    <dgm:cxn modelId="{DA2C5DAD-E2BA-45A0-AF58-E1414CE60C96}" type="presParOf" srcId="{C9DC8D7F-6E35-48BC-9ADC-0AB1D58B5B94}" destId="{118BA2F9-35C5-4361-BAE9-280899126CF9}" srcOrd="10" destOrd="0" presId="urn:microsoft.com/office/officeart/2005/8/layout/chevron1"/>
    <dgm:cxn modelId="{C6973FA9-4054-4AB9-8325-8109D3BF2496}" type="presParOf" srcId="{C9DC8D7F-6E35-48BC-9ADC-0AB1D58B5B94}" destId="{F30B2CE2-0C0C-4014-9536-2D274D49B89E}" srcOrd="11" destOrd="0" presId="urn:microsoft.com/office/officeart/2005/8/layout/chevron1"/>
    <dgm:cxn modelId="{3DA6A577-3B45-49B0-BC8D-0F1F2421FC4B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75DD61A-7A6C-427E-8011-47B7929EDC1D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67C307CA-192E-4CA8-A152-7447E5FB017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53DF80A-39E5-4D39-8A23-6411CA0E6BBE}" type="presOf" srcId="{D41414F5-2AD6-49F6-A8E9-8A5320094721}" destId="{ED047E95-CA07-45F8-B1D2-EB2E44BB9E1C}" srcOrd="0" destOrd="0" presId="urn:microsoft.com/office/officeart/2005/8/layout/chevron1"/>
    <dgm:cxn modelId="{C17680EC-D916-4B76-B92A-28C0235E918E}" type="presOf" srcId="{D01875E2-DFFD-44FC-B837-BEAC04CE05E9}" destId="{89FBDF15-C243-4B50-AE08-93678740F889}" srcOrd="0" destOrd="0" presId="urn:microsoft.com/office/officeart/2005/8/layout/chevron1"/>
    <dgm:cxn modelId="{C4C2751B-7360-4207-A585-9EE0DDC8C313}" type="presOf" srcId="{B3FBE3AE-86FB-4B03-AC03-C0291F72C582}" destId="{118BA2F9-35C5-4361-BAE9-280899126CF9}" srcOrd="0" destOrd="0" presId="urn:microsoft.com/office/officeart/2005/8/layout/chevron1"/>
    <dgm:cxn modelId="{1214F4CC-3746-48D9-A806-B3E0FEC24195}" type="presOf" srcId="{67013EC6-1097-459B-B140-E831F539D52A}" destId="{C9DC8D7F-6E35-48BC-9ADC-0AB1D58B5B94}" srcOrd="0" destOrd="0" presId="urn:microsoft.com/office/officeart/2005/8/layout/chevron1"/>
    <dgm:cxn modelId="{9650344E-BF66-4985-9A7D-5018D2BE9D20}" type="presOf" srcId="{69B6576F-ACC5-427E-ABA8-6D7C32AC4DB6}" destId="{EA8A6A7F-429E-430B-90E7-1D65CAF998E8}" srcOrd="0" destOrd="0" presId="urn:microsoft.com/office/officeart/2005/8/layout/chevron1"/>
    <dgm:cxn modelId="{CE01A7A9-6074-4300-ABD1-607A4118B3F7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857F23A-5051-4702-ABD1-ABC30793F07E}" type="presParOf" srcId="{C9DC8D7F-6E35-48BC-9ADC-0AB1D58B5B94}" destId="{7A621747-5729-4206-8BB1-74E6BDF3AA42}" srcOrd="0" destOrd="0" presId="urn:microsoft.com/office/officeart/2005/8/layout/chevron1"/>
    <dgm:cxn modelId="{D6635418-4809-4CE4-A987-1799104A4790}" type="presParOf" srcId="{C9DC8D7F-6E35-48BC-9ADC-0AB1D58B5B94}" destId="{66906A19-3308-439A-8312-A478E42A3773}" srcOrd="1" destOrd="0" presId="urn:microsoft.com/office/officeart/2005/8/layout/chevron1"/>
    <dgm:cxn modelId="{1F043083-C651-4D35-834E-DEFA33A4EFFD}" type="presParOf" srcId="{C9DC8D7F-6E35-48BC-9ADC-0AB1D58B5B94}" destId="{ED047E95-CA07-45F8-B1D2-EB2E44BB9E1C}" srcOrd="2" destOrd="0" presId="urn:microsoft.com/office/officeart/2005/8/layout/chevron1"/>
    <dgm:cxn modelId="{872B20FA-1EC5-44A5-AC21-3AA56C4178AC}" type="presParOf" srcId="{C9DC8D7F-6E35-48BC-9ADC-0AB1D58B5B94}" destId="{2FBCACB6-6C02-4A2D-B164-335F4B52080E}" srcOrd="3" destOrd="0" presId="urn:microsoft.com/office/officeart/2005/8/layout/chevron1"/>
    <dgm:cxn modelId="{DAE5DA9B-DB82-452B-9D01-43520C83B667}" type="presParOf" srcId="{C9DC8D7F-6E35-48BC-9ADC-0AB1D58B5B94}" destId="{89FBDF15-C243-4B50-AE08-93678740F889}" srcOrd="4" destOrd="0" presId="urn:microsoft.com/office/officeart/2005/8/layout/chevron1"/>
    <dgm:cxn modelId="{1F5CD5EE-BD83-4DFF-B1CB-8F0610D3A958}" type="presParOf" srcId="{C9DC8D7F-6E35-48BC-9ADC-0AB1D58B5B94}" destId="{FDD02967-6E90-4122-9174-B7501C27237C}" srcOrd="5" destOrd="0" presId="urn:microsoft.com/office/officeart/2005/8/layout/chevron1"/>
    <dgm:cxn modelId="{906DB60E-BA50-45A0-B3D8-7397A62BA6B7}" type="presParOf" srcId="{C9DC8D7F-6E35-48BC-9ADC-0AB1D58B5B94}" destId="{EA8A6A7F-429E-430B-90E7-1D65CAF998E8}" srcOrd="6" destOrd="0" presId="urn:microsoft.com/office/officeart/2005/8/layout/chevron1"/>
    <dgm:cxn modelId="{FE47C743-9EF0-41B5-B250-C6521E17BEE3}" type="presParOf" srcId="{C9DC8D7F-6E35-48BC-9ADC-0AB1D58B5B94}" destId="{A1A523E9-8E49-4984-BC25-BD0DB3152DCD}" srcOrd="7" destOrd="0" presId="urn:microsoft.com/office/officeart/2005/8/layout/chevron1"/>
    <dgm:cxn modelId="{BC03C5B5-7CAA-43D7-A8F6-A6730C6DE60A}" type="presParOf" srcId="{C9DC8D7F-6E35-48BC-9ADC-0AB1D58B5B94}" destId="{18328266-3AB8-4638-9E3C-0128ACE908FC}" srcOrd="8" destOrd="0" presId="urn:microsoft.com/office/officeart/2005/8/layout/chevron1"/>
    <dgm:cxn modelId="{6D7CB367-500A-43F7-A22F-68DBFD04F972}" type="presParOf" srcId="{C9DC8D7F-6E35-48BC-9ADC-0AB1D58B5B94}" destId="{2C5992CA-1E93-4EB8-A648-F3C4DEF5B00F}" srcOrd="9" destOrd="0" presId="urn:microsoft.com/office/officeart/2005/8/layout/chevron1"/>
    <dgm:cxn modelId="{CA011984-F6E6-46F0-B63D-9B39E2AC44B3}" type="presParOf" srcId="{C9DC8D7F-6E35-48BC-9ADC-0AB1D58B5B94}" destId="{118BA2F9-35C5-4361-BAE9-280899126CF9}" srcOrd="10" destOrd="0" presId="urn:microsoft.com/office/officeart/2005/8/layout/chevron1"/>
    <dgm:cxn modelId="{8E87025C-5C6B-470F-8F61-4E4C400D9A39}" type="presParOf" srcId="{C9DC8D7F-6E35-48BC-9ADC-0AB1D58B5B94}" destId="{F30B2CE2-0C0C-4014-9536-2D274D49B89E}" srcOrd="11" destOrd="0" presId="urn:microsoft.com/office/officeart/2005/8/layout/chevron1"/>
    <dgm:cxn modelId="{B269E130-B31C-4549-B111-C98A0A47475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982533C-B405-469D-B7CD-D4937BDD0B28}" type="presOf" srcId="{63C38B30-742A-447D-AEDC-DB0823FECDDC}" destId="{18328266-3AB8-4638-9E3C-0128ACE908F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C469620-0354-47D0-A61B-2F2BA0500649}" type="presOf" srcId="{B93C0965-3270-41FF-BEB8-E0A58401D02D}" destId="{65BE4E39-09C4-416B-A70A-498BAA7AC461}" srcOrd="0" destOrd="0" presId="urn:microsoft.com/office/officeart/2005/8/layout/chevron1"/>
    <dgm:cxn modelId="{DA8EB52E-20E7-4C24-98AE-C0B64A643A3F}" type="presOf" srcId="{69B6576F-ACC5-427E-ABA8-6D7C32AC4DB6}" destId="{EA8A6A7F-429E-430B-90E7-1D65CAF998E8}" srcOrd="0" destOrd="0" presId="urn:microsoft.com/office/officeart/2005/8/layout/chevron1"/>
    <dgm:cxn modelId="{F22B446D-AD5D-4B5D-9242-45B32973ADCB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2DB619-191E-49E6-8565-5318BCAEBEFE}" type="presOf" srcId="{67013EC6-1097-459B-B140-E831F539D52A}" destId="{C9DC8D7F-6E35-48BC-9ADC-0AB1D58B5B94}" srcOrd="0" destOrd="0" presId="urn:microsoft.com/office/officeart/2005/8/layout/chevron1"/>
    <dgm:cxn modelId="{73CA3570-1DFD-44CE-970B-FEA7B12427CE}" type="presOf" srcId="{D01875E2-DFFD-44FC-B837-BEAC04CE05E9}" destId="{89FBDF15-C243-4B50-AE08-93678740F889}" srcOrd="0" destOrd="0" presId="urn:microsoft.com/office/officeart/2005/8/layout/chevron1"/>
    <dgm:cxn modelId="{17FDFF93-7288-418C-A985-0A0D38469071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4028F85-4331-497E-840B-1A0779A7B0E7}" type="presOf" srcId="{B3FBE3AE-86FB-4B03-AC03-C0291F72C582}" destId="{118BA2F9-35C5-4361-BAE9-280899126CF9}" srcOrd="0" destOrd="0" presId="urn:microsoft.com/office/officeart/2005/8/layout/chevron1"/>
    <dgm:cxn modelId="{781F57ED-A504-4AE2-8B83-AE82DC69F837}" type="presParOf" srcId="{C9DC8D7F-6E35-48BC-9ADC-0AB1D58B5B94}" destId="{7A621747-5729-4206-8BB1-74E6BDF3AA42}" srcOrd="0" destOrd="0" presId="urn:microsoft.com/office/officeart/2005/8/layout/chevron1"/>
    <dgm:cxn modelId="{76828ADF-0C55-448C-B04F-52DF97F2C5EC}" type="presParOf" srcId="{C9DC8D7F-6E35-48BC-9ADC-0AB1D58B5B94}" destId="{66906A19-3308-439A-8312-A478E42A3773}" srcOrd="1" destOrd="0" presId="urn:microsoft.com/office/officeart/2005/8/layout/chevron1"/>
    <dgm:cxn modelId="{FF869B42-F840-49A7-9FA0-A764D9887B8F}" type="presParOf" srcId="{C9DC8D7F-6E35-48BC-9ADC-0AB1D58B5B94}" destId="{ED047E95-CA07-45F8-B1D2-EB2E44BB9E1C}" srcOrd="2" destOrd="0" presId="urn:microsoft.com/office/officeart/2005/8/layout/chevron1"/>
    <dgm:cxn modelId="{2D535048-5978-4D06-A7EF-D04E4A6699EC}" type="presParOf" srcId="{C9DC8D7F-6E35-48BC-9ADC-0AB1D58B5B94}" destId="{2FBCACB6-6C02-4A2D-B164-335F4B52080E}" srcOrd="3" destOrd="0" presId="urn:microsoft.com/office/officeart/2005/8/layout/chevron1"/>
    <dgm:cxn modelId="{5A473935-631B-4375-8B75-B8CE5B7B45B5}" type="presParOf" srcId="{C9DC8D7F-6E35-48BC-9ADC-0AB1D58B5B94}" destId="{89FBDF15-C243-4B50-AE08-93678740F889}" srcOrd="4" destOrd="0" presId="urn:microsoft.com/office/officeart/2005/8/layout/chevron1"/>
    <dgm:cxn modelId="{5EA3E349-5477-4317-88AA-F1C05D6D0E77}" type="presParOf" srcId="{C9DC8D7F-6E35-48BC-9ADC-0AB1D58B5B94}" destId="{FDD02967-6E90-4122-9174-B7501C27237C}" srcOrd="5" destOrd="0" presId="urn:microsoft.com/office/officeart/2005/8/layout/chevron1"/>
    <dgm:cxn modelId="{D2CCB234-BA1E-49F8-AE8C-D37F1732968A}" type="presParOf" srcId="{C9DC8D7F-6E35-48BC-9ADC-0AB1D58B5B94}" destId="{EA8A6A7F-429E-430B-90E7-1D65CAF998E8}" srcOrd="6" destOrd="0" presId="urn:microsoft.com/office/officeart/2005/8/layout/chevron1"/>
    <dgm:cxn modelId="{99C877A0-1282-4E94-8ACD-3B540C080904}" type="presParOf" srcId="{C9DC8D7F-6E35-48BC-9ADC-0AB1D58B5B94}" destId="{A1A523E9-8E49-4984-BC25-BD0DB3152DCD}" srcOrd="7" destOrd="0" presId="urn:microsoft.com/office/officeart/2005/8/layout/chevron1"/>
    <dgm:cxn modelId="{8DD19D0D-6A5C-45BB-8A6B-602928FF3025}" type="presParOf" srcId="{C9DC8D7F-6E35-48BC-9ADC-0AB1D58B5B94}" destId="{18328266-3AB8-4638-9E3C-0128ACE908FC}" srcOrd="8" destOrd="0" presId="urn:microsoft.com/office/officeart/2005/8/layout/chevron1"/>
    <dgm:cxn modelId="{277955AC-1262-4DFD-A4E5-BCE68A3B48B8}" type="presParOf" srcId="{C9DC8D7F-6E35-48BC-9ADC-0AB1D58B5B94}" destId="{2C5992CA-1E93-4EB8-A648-F3C4DEF5B00F}" srcOrd="9" destOrd="0" presId="urn:microsoft.com/office/officeart/2005/8/layout/chevron1"/>
    <dgm:cxn modelId="{2C69C331-C046-4C31-B174-A2B288830386}" type="presParOf" srcId="{C9DC8D7F-6E35-48BC-9ADC-0AB1D58B5B94}" destId="{118BA2F9-35C5-4361-BAE9-280899126CF9}" srcOrd="10" destOrd="0" presId="urn:microsoft.com/office/officeart/2005/8/layout/chevron1"/>
    <dgm:cxn modelId="{D594ED54-1FE7-4E5E-AE9D-843D272925D9}" type="presParOf" srcId="{C9DC8D7F-6E35-48BC-9ADC-0AB1D58B5B94}" destId="{F30B2CE2-0C0C-4014-9536-2D274D49B89E}" srcOrd="11" destOrd="0" presId="urn:microsoft.com/office/officeart/2005/8/layout/chevron1"/>
    <dgm:cxn modelId="{4D1337F5-E55C-41B8-96D4-AA6D1D05B86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BF86B55-8432-4F27-BC26-217A79AB789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4D0D538-F477-469C-B44B-94F7D7A399D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C826526-2D2D-4070-A929-DC5FAB292024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D8C8E33-0FA8-490C-9BFB-A9A2EBB6EE4A}" type="presOf" srcId="{67013EC6-1097-459B-B140-E831F539D52A}" destId="{C9DC8D7F-6E35-48BC-9ADC-0AB1D58B5B94}" srcOrd="0" destOrd="0" presId="urn:microsoft.com/office/officeart/2005/8/layout/chevron1"/>
    <dgm:cxn modelId="{412D4776-5521-4E93-B8D8-3CA29D5DF614}" type="presOf" srcId="{B3FBE3AE-86FB-4B03-AC03-C0291F72C582}" destId="{118BA2F9-35C5-4361-BAE9-280899126CF9}" srcOrd="0" destOrd="0" presId="urn:microsoft.com/office/officeart/2005/8/layout/chevron1"/>
    <dgm:cxn modelId="{FD7ECF7B-E3D9-426E-BE1E-0BD932E39C3D}" type="presOf" srcId="{69B6576F-ACC5-427E-ABA8-6D7C32AC4DB6}" destId="{EA8A6A7F-429E-430B-90E7-1D65CAF998E8}" srcOrd="0" destOrd="0" presId="urn:microsoft.com/office/officeart/2005/8/layout/chevron1"/>
    <dgm:cxn modelId="{1913783B-117B-4874-BE4B-439687ECCF8E}" type="presOf" srcId="{63C38B30-742A-447D-AEDC-DB0823FECDDC}" destId="{18328266-3AB8-4638-9E3C-0128ACE908FC}" srcOrd="0" destOrd="0" presId="urn:microsoft.com/office/officeart/2005/8/layout/chevron1"/>
    <dgm:cxn modelId="{F652E750-4261-4019-BA51-C03AFD3CC3F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4D3145E-E0BF-4066-AAF3-F664DEEB64D9}" type="presParOf" srcId="{C9DC8D7F-6E35-48BC-9ADC-0AB1D58B5B94}" destId="{7A621747-5729-4206-8BB1-74E6BDF3AA42}" srcOrd="0" destOrd="0" presId="urn:microsoft.com/office/officeart/2005/8/layout/chevron1"/>
    <dgm:cxn modelId="{C62BB8E3-DB1F-4DCD-991D-6EF32F858484}" type="presParOf" srcId="{C9DC8D7F-6E35-48BC-9ADC-0AB1D58B5B94}" destId="{66906A19-3308-439A-8312-A478E42A3773}" srcOrd="1" destOrd="0" presId="urn:microsoft.com/office/officeart/2005/8/layout/chevron1"/>
    <dgm:cxn modelId="{A51F3BCB-68A9-4276-8BF8-F7FF54AD187C}" type="presParOf" srcId="{C9DC8D7F-6E35-48BC-9ADC-0AB1D58B5B94}" destId="{ED047E95-CA07-45F8-B1D2-EB2E44BB9E1C}" srcOrd="2" destOrd="0" presId="urn:microsoft.com/office/officeart/2005/8/layout/chevron1"/>
    <dgm:cxn modelId="{DC1C5B66-BAED-4443-9123-8130CC5A409F}" type="presParOf" srcId="{C9DC8D7F-6E35-48BC-9ADC-0AB1D58B5B94}" destId="{2FBCACB6-6C02-4A2D-B164-335F4B52080E}" srcOrd="3" destOrd="0" presId="urn:microsoft.com/office/officeart/2005/8/layout/chevron1"/>
    <dgm:cxn modelId="{26138D38-4EC0-4F58-A9EE-DFCBC3477EEC}" type="presParOf" srcId="{C9DC8D7F-6E35-48BC-9ADC-0AB1D58B5B94}" destId="{89FBDF15-C243-4B50-AE08-93678740F889}" srcOrd="4" destOrd="0" presId="urn:microsoft.com/office/officeart/2005/8/layout/chevron1"/>
    <dgm:cxn modelId="{16A25E69-2298-40E3-A440-E9EED00E9CD5}" type="presParOf" srcId="{C9DC8D7F-6E35-48BC-9ADC-0AB1D58B5B94}" destId="{FDD02967-6E90-4122-9174-B7501C27237C}" srcOrd="5" destOrd="0" presId="urn:microsoft.com/office/officeart/2005/8/layout/chevron1"/>
    <dgm:cxn modelId="{DF5142BA-367F-46A1-9170-3334EB498BF1}" type="presParOf" srcId="{C9DC8D7F-6E35-48BC-9ADC-0AB1D58B5B94}" destId="{EA8A6A7F-429E-430B-90E7-1D65CAF998E8}" srcOrd="6" destOrd="0" presId="urn:microsoft.com/office/officeart/2005/8/layout/chevron1"/>
    <dgm:cxn modelId="{52B0D3BD-B6E4-4BF6-872E-E2C6F83B6577}" type="presParOf" srcId="{C9DC8D7F-6E35-48BC-9ADC-0AB1D58B5B94}" destId="{A1A523E9-8E49-4984-BC25-BD0DB3152DCD}" srcOrd="7" destOrd="0" presId="urn:microsoft.com/office/officeart/2005/8/layout/chevron1"/>
    <dgm:cxn modelId="{97C905F9-80DE-4FBD-A35F-C5214BC78C6E}" type="presParOf" srcId="{C9DC8D7F-6E35-48BC-9ADC-0AB1D58B5B94}" destId="{18328266-3AB8-4638-9E3C-0128ACE908FC}" srcOrd="8" destOrd="0" presId="urn:microsoft.com/office/officeart/2005/8/layout/chevron1"/>
    <dgm:cxn modelId="{B0F3985E-7544-4E92-8E58-704DEA08B7A2}" type="presParOf" srcId="{C9DC8D7F-6E35-48BC-9ADC-0AB1D58B5B94}" destId="{2C5992CA-1E93-4EB8-A648-F3C4DEF5B00F}" srcOrd="9" destOrd="0" presId="urn:microsoft.com/office/officeart/2005/8/layout/chevron1"/>
    <dgm:cxn modelId="{32C346F5-4DB2-48C4-8C4F-3EDB0C22344D}" type="presParOf" srcId="{C9DC8D7F-6E35-48BC-9ADC-0AB1D58B5B94}" destId="{118BA2F9-35C5-4361-BAE9-280899126CF9}" srcOrd="10" destOrd="0" presId="urn:microsoft.com/office/officeart/2005/8/layout/chevron1"/>
    <dgm:cxn modelId="{253136AF-D1DC-4DD8-8905-038CE150EE66}" type="presParOf" srcId="{C9DC8D7F-6E35-48BC-9ADC-0AB1D58B5B94}" destId="{F30B2CE2-0C0C-4014-9536-2D274D49B89E}" srcOrd="11" destOrd="0" presId="urn:microsoft.com/office/officeart/2005/8/layout/chevron1"/>
    <dgm:cxn modelId="{E144A5E2-F9F7-4B6C-B943-89A35F26399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B1FEFB-CBF7-4123-9C73-FDA9AA58894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FD17B2-F89A-40EA-8131-83B22AA9FD24}" type="presOf" srcId="{63C38B30-742A-447D-AEDC-DB0823FECDDC}" destId="{18328266-3AB8-4638-9E3C-0128ACE908FC}" srcOrd="0" destOrd="0" presId="urn:microsoft.com/office/officeart/2005/8/layout/chevron1"/>
    <dgm:cxn modelId="{F7EE244F-2C94-41D7-A4B9-BC44DB0AFBA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4ED88F13-365E-46BD-A82F-560DB47F6AC5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ADF894F-48A9-4279-9E79-0260BB74E707}" type="presOf" srcId="{D01875E2-DFFD-44FC-B837-BEAC04CE05E9}" destId="{89FBDF15-C243-4B50-AE08-93678740F889}" srcOrd="0" destOrd="0" presId="urn:microsoft.com/office/officeart/2005/8/layout/chevron1"/>
    <dgm:cxn modelId="{F803AF98-B124-452A-91FA-D51BA525933D}" type="presOf" srcId="{B93C0965-3270-41FF-BEB8-E0A58401D02D}" destId="{65BE4E39-09C4-416B-A70A-498BAA7AC461}" srcOrd="0" destOrd="0" presId="urn:microsoft.com/office/officeart/2005/8/layout/chevron1"/>
    <dgm:cxn modelId="{AC98EF19-1A28-46B4-9C65-B487C4BED68F}" type="presOf" srcId="{69B6576F-ACC5-427E-ABA8-6D7C32AC4DB6}" destId="{EA8A6A7F-429E-430B-90E7-1D65CAF998E8}" srcOrd="0" destOrd="0" presId="urn:microsoft.com/office/officeart/2005/8/layout/chevron1"/>
    <dgm:cxn modelId="{63C0DC97-2A56-4BED-A099-DE7863683B4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E0A4C9C-35A3-48D7-A861-5BB354C302ED}" type="presParOf" srcId="{C9DC8D7F-6E35-48BC-9ADC-0AB1D58B5B94}" destId="{7A621747-5729-4206-8BB1-74E6BDF3AA42}" srcOrd="0" destOrd="0" presId="urn:microsoft.com/office/officeart/2005/8/layout/chevron1"/>
    <dgm:cxn modelId="{E7EA546E-07AE-4EA5-917E-9F5114EB7BD0}" type="presParOf" srcId="{C9DC8D7F-6E35-48BC-9ADC-0AB1D58B5B94}" destId="{66906A19-3308-439A-8312-A478E42A3773}" srcOrd="1" destOrd="0" presId="urn:microsoft.com/office/officeart/2005/8/layout/chevron1"/>
    <dgm:cxn modelId="{FF457DE2-0A7F-431E-84CF-2683F8BCF3DF}" type="presParOf" srcId="{C9DC8D7F-6E35-48BC-9ADC-0AB1D58B5B94}" destId="{ED047E95-CA07-45F8-B1D2-EB2E44BB9E1C}" srcOrd="2" destOrd="0" presId="urn:microsoft.com/office/officeart/2005/8/layout/chevron1"/>
    <dgm:cxn modelId="{D7921219-C493-4919-ABFD-4B0742530D21}" type="presParOf" srcId="{C9DC8D7F-6E35-48BC-9ADC-0AB1D58B5B94}" destId="{2FBCACB6-6C02-4A2D-B164-335F4B52080E}" srcOrd="3" destOrd="0" presId="urn:microsoft.com/office/officeart/2005/8/layout/chevron1"/>
    <dgm:cxn modelId="{AACED677-F4D7-4C97-875B-D6EA0F237832}" type="presParOf" srcId="{C9DC8D7F-6E35-48BC-9ADC-0AB1D58B5B94}" destId="{89FBDF15-C243-4B50-AE08-93678740F889}" srcOrd="4" destOrd="0" presId="urn:microsoft.com/office/officeart/2005/8/layout/chevron1"/>
    <dgm:cxn modelId="{9E0F4B3C-1CAB-4AEA-B8A3-7936A4F27264}" type="presParOf" srcId="{C9DC8D7F-6E35-48BC-9ADC-0AB1D58B5B94}" destId="{FDD02967-6E90-4122-9174-B7501C27237C}" srcOrd="5" destOrd="0" presId="urn:microsoft.com/office/officeart/2005/8/layout/chevron1"/>
    <dgm:cxn modelId="{5B4D62CD-26A1-4197-A9F1-8A6E13AFCE1C}" type="presParOf" srcId="{C9DC8D7F-6E35-48BC-9ADC-0AB1D58B5B94}" destId="{EA8A6A7F-429E-430B-90E7-1D65CAF998E8}" srcOrd="6" destOrd="0" presId="urn:microsoft.com/office/officeart/2005/8/layout/chevron1"/>
    <dgm:cxn modelId="{C98CC803-BE28-48D1-90F2-ED88720642AB}" type="presParOf" srcId="{C9DC8D7F-6E35-48BC-9ADC-0AB1D58B5B94}" destId="{A1A523E9-8E49-4984-BC25-BD0DB3152DCD}" srcOrd="7" destOrd="0" presId="urn:microsoft.com/office/officeart/2005/8/layout/chevron1"/>
    <dgm:cxn modelId="{897E0D62-F267-4576-B738-AF98BA9AB3B7}" type="presParOf" srcId="{C9DC8D7F-6E35-48BC-9ADC-0AB1D58B5B94}" destId="{18328266-3AB8-4638-9E3C-0128ACE908FC}" srcOrd="8" destOrd="0" presId="urn:microsoft.com/office/officeart/2005/8/layout/chevron1"/>
    <dgm:cxn modelId="{7511D567-9646-4E02-BA96-C70BF349D5FA}" type="presParOf" srcId="{C9DC8D7F-6E35-48BC-9ADC-0AB1D58B5B94}" destId="{2C5992CA-1E93-4EB8-A648-F3C4DEF5B00F}" srcOrd="9" destOrd="0" presId="urn:microsoft.com/office/officeart/2005/8/layout/chevron1"/>
    <dgm:cxn modelId="{245675C8-A689-4E9B-A557-794BA096B1B6}" type="presParOf" srcId="{C9DC8D7F-6E35-48BC-9ADC-0AB1D58B5B94}" destId="{118BA2F9-35C5-4361-BAE9-280899126CF9}" srcOrd="10" destOrd="0" presId="urn:microsoft.com/office/officeart/2005/8/layout/chevron1"/>
    <dgm:cxn modelId="{AC291E69-1A6E-42C2-85AE-3789D58A7648}" type="presParOf" srcId="{C9DC8D7F-6E35-48BC-9ADC-0AB1D58B5B94}" destId="{F30B2CE2-0C0C-4014-9536-2D274D49B89E}" srcOrd="11" destOrd="0" presId="urn:microsoft.com/office/officeart/2005/8/layout/chevron1"/>
    <dgm:cxn modelId="{B882C172-9A11-45A9-A18E-8B7B54F41FD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5CB07523-F7A7-4831-A493-F8AB0C2A9AE6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1C9759B-36E6-4025-8750-BE951A06F11A}" type="presOf" srcId="{B3FBE3AE-86FB-4B03-AC03-C0291F72C582}" destId="{118BA2F9-35C5-4361-BAE9-280899126CF9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13F3927A-14A2-49E1-97F4-69092775C6E0}" type="presParOf" srcId="{C9DC8D7F-6E35-48BC-9ADC-0AB1D58B5B94}" destId="{118BA2F9-35C5-4361-BAE9-280899126CF9}" srcOrd="10" destOrd="0" presId="urn:microsoft.com/office/officeart/2005/8/layout/chevron1"/>
    <dgm:cxn modelId="{E6212446-9AB0-49BE-9521-8BAB887E796F}" type="presParOf" srcId="{C9DC8D7F-6E35-48BC-9ADC-0AB1D58B5B94}" destId="{F30B2CE2-0C0C-4014-9536-2D274D49B89E}" srcOrd="11" destOrd="0" presId="urn:microsoft.com/office/officeart/2005/8/layout/chevron1"/>
    <dgm:cxn modelId="{A5727A8C-4F57-42E8-885B-54FBA31D6D8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7B39AB1D-A33C-44C3-9406-36F058B2F5C5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376D1819-6BF1-4CEB-885C-13615CB0B090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92FB9D5-4903-4219-B5AA-03651AFBBF0F}" type="presOf" srcId="{67013EC6-1097-459B-B140-E831F539D52A}" destId="{C9DC8D7F-6E35-48BC-9ADC-0AB1D58B5B94}" srcOrd="0" destOrd="0" presId="urn:microsoft.com/office/officeart/2005/8/layout/chevron1"/>
    <dgm:cxn modelId="{C7473690-570A-48D7-B75E-0094D8FED7A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06338CD-811C-4F74-BFCE-8FCDB9B23566}" type="presOf" srcId="{63C38B30-742A-447D-AEDC-DB0823FECDDC}" destId="{18328266-3AB8-4638-9E3C-0128ACE908FC}" srcOrd="0" destOrd="0" presId="urn:microsoft.com/office/officeart/2005/8/layout/chevron1"/>
    <dgm:cxn modelId="{0B449998-F6BC-493B-9553-73144B32F4FA}" type="presOf" srcId="{26692324-74A4-484F-B89D-04138F6B2639}" destId="{7A621747-5729-4206-8BB1-74E6BDF3AA42}" srcOrd="0" destOrd="0" presId="urn:microsoft.com/office/officeart/2005/8/layout/chevron1"/>
    <dgm:cxn modelId="{EE82267D-87F8-4A55-B50B-F8EF4DF7B948}" type="presOf" srcId="{D01875E2-DFFD-44FC-B837-BEAC04CE05E9}" destId="{89FBDF15-C243-4B50-AE08-93678740F889}" srcOrd="0" destOrd="0" presId="urn:microsoft.com/office/officeart/2005/8/layout/chevron1"/>
    <dgm:cxn modelId="{37A7FA8D-679D-4B6E-B75E-82760E95A10F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297436-3B96-40A8-8B43-1AF943628C84}" type="presParOf" srcId="{C9DC8D7F-6E35-48BC-9ADC-0AB1D58B5B94}" destId="{7A621747-5729-4206-8BB1-74E6BDF3AA42}" srcOrd="0" destOrd="0" presId="urn:microsoft.com/office/officeart/2005/8/layout/chevron1"/>
    <dgm:cxn modelId="{9265AA0D-0E75-4769-963C-00AC0B8E7A89}" type="presParOf" srcId="{C9DC8D7F-6E35-48BC-9ADC-0AB1D58B5B94}" destId="{66906A19-3308-439A-8312-A478E42A3773}" srcOrd="1" destOrd="0" presId="urn:microsoft.com/office/officeart/2005/8/layout/chevron1"/>
    <dgm:cxn modelId="{909DDF04-DA59-4554-A408-DE18384A4F3F}" type="presParOf" srcId="{C9DC8D7F-6E35-48BC-9ADC-0AB1D58B5B94}" destId="{ED047E95-CA07-45F8-B1D2-EB2E44BB9E1C}" srcOrd="2" destOrd="0" presId="urn:microsoft.com/office/officeart/2005/8/layout/chevron1"/>
    <dgm:cxn modelId="{70416652-DDBD-4A35-9716-14C1134CFE7F}" type="presParOf" srcId="{C9DC8D7F-6E35-48BC-9ADC-0AB1D58B5B94}" destId="{2FBCACB6-6C02-4A2D-B164-335F4B52080E}" srcOrd="3" destOrd="0" presId="urn:microsoft.com/office/officeart/2005/8/layout/chevron1"/>
    <dgm:cxn modelId="{121B3424-01F7-408E-A3A3-23F4045BA8CA}" type="presParOf" srcId="{C9DC8D7F-6E35-48BC-9ADC-0AB1D58B5B94}" destId="{89FBDF15-C243-4B50-AE08-93678740F889}" srcOrd="4" destOrd="0" presId="urn:microsoft.com/office/officeart/2005/8/layout/chevron1"/>
    <dgm:cxn modelId="{A15438F4-266E-4BA2-8E09-DA70677562D8}" type="presParOf" srcId="{C9DC8D7F-6E35-48BC-9ADC-0AB1D58B5B94}" destId="{FDD02967-6E90-4122-9174-B7501C27237C}" srcOrd="5" destOrd="0" presId="urn:microsoft.com/office/officeart/2005/8/layout/chevron1"/>
    <dgm:cxn modelId="{5512FD1C-CBB0-4D09-8C6D-D085E74E1D88}" type="presParOf" srcId="{C9DC8D7F-6E35-48BC-9ADC-0AB1D58B5B94}" destId="{EA8A6A7F-429E-430B-90E7-1D65CAF998E8}" srcOrd="6" destOrd="0" presId="urn:microsoft.com/office/officeart/2005/8/layout/chevron1"/>
    <dgm:cxn modelId="{F495617F-4BFB-4928-BB65-389E64A8855A}" type="presParOf" srcId="{C9DC8D7F-6E35-48BC-9ADC-0AB1D58B5B94}" destId="{A1A523E9-8E49-4984-BC25-BD0DB3152DCD}" srcOrd="7" destOrd="0" presId="urn:microsoft.com/office/officeart/2005/8/layout/chevron1"/>
    <dgm:cxn modelId="{436BB154-E417-4EFA-B1D1-2F25482A88AA}" type="presParOf" srcId="{C9DC8D7F-6E35-48BC-9ADC-0AB1D58B5B94}" destId="{18328266-3AB8-4638-9E3C-0128ACE908FC}" srcOrd="8" destOrd="0" presId="urn:microsoft.com/office/officeart/2005/8/layout/chevron1"/>
    <dgm:cxn modelId="{8F877F46-5434-4A6B-BC06-FAF113BD84E5}" type="presParOf" srcId="{C9DC8D7F-6E35-48BC-9ADC-0AB1D58B5B94}" destId="{2C5992CA-1E93-4EB8-A648-F3C4DEF5B00F}" srcOrd="9" destOrd="0" presId="urn:microsoft.com/office/officeart/2005/8/layout/chevron1"/>
    <dgm:cxn modelId="{F3D283AA-9296-4F8F-869D-F61964E03C11}" type="presParOf" srcId="{C9DC8D7F-6E35-48BC-9ADC-0AB1D58B5B94}" destId="{118BA2F9-35C5-4361-BAE9-280899126CF9}" srcOrd="10" destOrd="0" presId="urn:microsoft.com/office/officeart/2005/8/layout/chevron1"/>
    <dgm:cxn modelId="{5C21B113-A27F-48BF-B8BF-66334A283B33}" type="presParOf" srcId="{C9DC8D7F-6E35-48BC-9ADC-0AB1D58B5B94}" destId="{F30B2CE2-0C0C-4014-9536-2D274D49B89E}" srcOrd="11" destOrd="0" presId="urn:microsoft.com/office/officeart/2005/8/layout/chevron1"/>
    <dgm:cxn modelId="{1716FC3A-0503-4A95-B782-A2665BD8D2D4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4DDB546-67F2-4773-B037-53B969FC684E}" type="presOf" srcId="{B3FBE3AE-86FB-4B03-AC03-C0291F72C582}" destId="{118BA2F9-35C5-4361-BAE9-280899126CF9}" srcOrd="0" destOrd="0" presId="urn:microsoft.com/office/officeart/2005/8/layout/chevron1"/>
    <dgm:cxn modelId="{F5566AF7-0353-438C-BFDE-E1D97C0F22EF}" type="presOf" srcId="{D01875E2-DFFD-44FC-B837-BEAC04CE05E9}" destId="{89FBDF15-C243-4B50-AE08-93678740F889}" srcOrd="0" destOrd="0" presId="urn:microsoft.com/office/officeart/2005/8/layout/chevron1"/>
    <dgm:cxn modelId="{E3B096AF-5EEC-4EC8-92FD-773CFA34FF9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A362F3B-4603-4E87-AE31-E68E67C6D89A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A69881-4954-41A0-B961-5DB7CF32C9BA}" type="presOf" srcId="{69B6576F-ACC5-427E-ABA8-6D7C32AC4DB6}" destId="{EA8A6A7F-429E-430B-90E7-1D65CAF998E8}" srcOrd="0" destOrd="0" presId="urn:microsoft.com/office/officeart/2005/8/layout/chevron1"/>
    <dgm:cxn modelId="{AA2E53FD-DBE5-4696-A727-3159B1ED4EEB}" type="presOf" srcId="{D41414F5-2AD6-49F6-A8E9-8A5320094721}" destId="{ED047E95-CA07-45F8-B1D2-EB2E44BB9E1C}" srcOrd="0" destOrd="0" presId="urn:microsoft.com/office/officeart/2005/8/layout/chevron1"/>
    <dgm:cxn modelId="{9F1643E6-D2CF-4A2E-B77B-3B7CB1EA39B5}" type="presOf" srcId="{26692324-74A4-484F-B89D-04138F6B2639}" destId="{7A621747-5729-4206-8BB1-74E6BDF3AA42}" srcOrd="0" destOrd="0" presId="urn:microsoft.com/office/officeart/2005/8/layout/chevron1"/>
    <dgm:cxn modelId="{440D04C4-68B1-490E-BECC-451FD21E252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C7CDC1D-79BA-4E6D-96A1-C7946F2F04D0}" type="presParOf" srcId="{C9DC8D7F-6E35-48BC-9ADC-0AB1D58B5B94}" destId="{7A621747-5729-4206-8BB1-74E6BDF3AA42}" srcOrd="0" destOrd="0" presId="urn:microsoft.com/office/officeart/2005/8/layout/chevron1"/>
    <dgm:cxn modelId="{3E491D5F-59FC-46D0-9BA1-FC1AF3841189}" type="presParOf" srcId="{C9DC8D7F-6E35-48BC-9ADC-0AB1D58B5B94}" destId="{66906A19-3308-439A-8312-A478E42A3773}" srcOrd="1" destOrd="0" presId="urn:microsoft.com/office/officeart/2005/8/layout/chevron1"/>
    <dgm:cxn modelId="{A8D9651A-1132-4F28-9F07-C94AA1A26039}" type="presParOf" srcId="{C9DC8D7F-6E35-48BC-9ADC-0AB1D58B5B94}" destId="{ED047E95-CA07-45F8-B1D2-EB2E44BB9E1C}" srcOrd="2" destOrd="0" presId="urn:microsoft.com/office/officeart/2005/8/layout/chevron1"/>
    <dgm:cxn modelId="{4809C29A-1902-4C09-B79A-FA275DCC8663}" type="presParOf" srcId="{C9DC8D7F-6E35-48BC-9ADC-0AB1D58B5B94}" destId="{2FBCACB6-6C02-4A2D-B164-335F4B52080E}" srcOrd="3" destOrd="0" presId="urn:microsoft.com/office/officeart/2005/8/layout/chevron1"/>
    <dgm:cxn modelId="{F5052D26-A037-43C2-8620-B7BA14B5337D}" type="presParOf" srcId="{C9DC8D7F-6E35-48BC-9ADC-0AB1D58B5B94}" destId="{89FBDF15-C243-4B50-AE08-93678740F889}" srcOrd="4" destOrd="0" presId="urn:microsoft.com/office/officeart/2005/8/layout/chevron1"/>
    <dgm:cxn modelId="{7F2C822E-21A4-423F-AF37-FA1AC28507D4}" type="presParOf" srcId="{C9DC8D7F-6E35-48BC-9ADC-0AB1D58B5B94}" destId="{FDD02967-6E90-4122-9174-B7501C27237C}" srcOrd="5" destOrd="0" presId="urn:microsoft.com/office/officeart/2005/8/layout/chevron1"/>
    <dgm:cxn modelId="{BCD9AFB4-13C4-4012-AAD2-8850B8F89B95}" type="presParOf" srcId="{C9DC8D7F-6E35-48BC-9ADC-0AB1D58B5B94}" destId="{EA8A6A7F-429E-430B-90E7-1D65CAF998E8}" srcOrd="6" destOrd="0" presId="urn:microsoft.com/office/officeart/2005/8/layout/chevron1"/>
    <dgm:cxn modelId="{2CE22497-DCB1-4D14-A5F7-A12B96617A3F}" type="presParOf" srcId="{C9DC8D7F-6E35-48BC-9ADC-0AB1D58B5B94}" destId="{A1A523E9-8E49-4984-BC25-BD0DB3152DCD}" srcOrd="7" destOrd="0" presId="urn:microsoft.com/office/officeart/2005/8/layout/chevron1"/>
    <dgm:cxn modelId="{DFC2E868-5FEB-44A7-9DDA-785AB264F892}" type="presParOf" srcId="{C9DC8D7F-6E35-48BC-9ADC-0AB1D58B5B94}" destId="{18328266-3AB8-4638-9E3C-0128ACE908FC}" srcOrd="8" destOrd="0" presId="urn:microsoft.com/office/officeart/2005/8/layout/chevron1"/>
    <dgm:cxn modelId="{B60747A5-A027-4A7C-93A5-5B37F0937ED5}" type="presParOf" srcId="{C9DC8D7F-6E35-48BC-9ADC-0AB1D58B5B94}" destId="{2C5992CA-1E93-4EB8-A648-F3C4DEF5B00F}" srcOrd="9" destOrd="0" presId="urn:microsoft.com/office/officeart/2005/8/layout/chevron1"/>
    <dgm:cxn modelId="{EC20277B-1177-4909-A754-D70730ADA5F8}" type="presParOf" srcId="{C9DC8D7F-6E35-48BC-9ADC-0AB1D58B5B94}" destId="{118BA2F9-35C5-4361-BAE9-280899126CF9}" srcOrd="10" destOrd="0" presId="urn:microsoft.com/office/officeart/2005/8/layout/chevron1"/>
    <dgm:cxn modelId="{DCF74096-5D33-4205-884E-A3701A4EBF70}" type="presParOf" srcId="{C9DC8D7F-6E35-48BC-9ADC-0AB1D58B5B94}" destId="{F30B2CE2-0C0C-4014-9536-2D274D49B89E}" srcOrd="11" destOrd="0" presId="urn:microsoft.com/office/officeart/2005/8/layout/chevron1"/>
    <dgm:cxn modelId="{1E1D8F33-646E-4E15-A937-315A3D500BC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CABC0C-BCC0-451E-8147-71F8948AC0E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29C9E64-FF29-4379-B87A-D592C169AA05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E5A2E4-1356-4EAF-8776-A33C3F6F7161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8240552-4418-4C06-BD09-4D98FFCB9F8D}" type="presOf" srcId="{26692324-74A4-484F-B89D-04138F6B2639}" destId="{7A621747-5729-4206-8BB1-74E6BDF3AA42}" srcOrd="0" destOrd="0" presId="urn:microsoft.com/office/officeart/2005/8/layout/chevron1"/>
    <dgm:cxn modelId="{8C69D29B-7379-4480-A9AF-960960355254}" type="presOf" srcId="{63C38B30-742A-447D-AEDC-DB0823FECDDC}" destId="{18328266-3AB8-4638-9E3C-0128ACE908FC}" srcOrd="0" destOrd="0" presId="urn:microsoft.com/office/officeart/2005/8/layout/chevron1"/>
    <dgm:cxn modelId="{135E1B1D-9D08-464F-8F21-76AC840AEFDE}" type="presOf" srcId="{B3FBE3AE-86FB-4B03-AC03-C0291F72C582}" destId="{118BA2F9-35C5-4361-BAE9-280899126CF9}" srcOrd="0" destOrd="0" presId="urn:microsoft.com/office/officeart/2005/8/layout/chevron1"/>
    <dgm:cxn modelId="{763B7D00-9A21-4B76-85D1-14F3D76B2770}" type="presOf" srcId="{69B6576F-ACC5-427E-ABA8-6D7C32AC4DB6}" destId="{EA8A6A7F-429E-430B-90E7-1D65CAF998E8}" srcOrd="0" destOrd="0" presId="urn:microsoft.com/office/officeart/2005/8/layout/chevron1"/>
    <dgm:cxn modelId="{127AE5BD-B92B-416C-B979-3C9E9A6BA208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65717C7-ACD7-4FE6-98EA-A942D3B83AAD}" type="presParOf" srcId="{C9DC8D7F-6E35-48BC-9ADC-0AB1D58B5B94}" destId="{7A621747-5729-4206-8BB1-74E6BDF3AA42}" srcOrd="0" destOrd="0" presId="urn:microsoft.com/office/officeart/2005/8/layout/chevron1"/>
    <dgm:cxn modelId="{A227A514-88B2-4DFB-9E8A-ED387167AC84}" type="presParOf" srcId="{C9DC8D7F-6E35-48BC-9ADC-0AB1D58B5B94}" destId="{66906A19-3308-439A-8312-A478E42A3773}" srcOrd="1" destOrd="0" presId="urn:microsoft.com/office/officeart/2005/8/layout/chevron1"/>
    <dgm:cxn modelId="{141EB233-8ED8-456D-8BC9-79EFD25CF909}" type="presParOf" srcId="{C9DC8D7F-6E35-48BC-9ADC-0AB1D58B5B94}" destId="{ED047E95-CA07-45F8-B1D2-EB2E44BB9E1C}" srcOrd="2" destOrd="0" presId="urn:microsoft.com/office/officeart/2005/8/layout/chevron1"/>
    <dgm:cxn modelId="{22581DED-3F72-4317-BDE2-F802F68B1BE1}" type="presParOf" srcId="{C9DC8D7F-6E35-48BC-9ADC-0AB1D58B5B94}" destId="{2FBCACB6-6C02-4A2D-B164-335F4B52080E}" srcOrd="3" destOrd="0" presId="urn:microsoft.com/office/officeart/2005/8/layout/chevron1"/>
    <dgm:cxn modelId="{614FC95B-F0B0-489E-8D91-470D4691DDED}" type="presParOf" srcId="{C9DC8D7F-6E35-48BC-9ADC-0AB1D58B5B94}" destId="{89FBDF15-C243-4B50-AE08-93678740F889}" srcOrd="4" destOrd="0" presId="urn:microsoft.com/office/officeart/2005/8/layout/chevron1"/>
    <dgm:cxn modelId="{E6DE2DF8-E848-45C4-BFD0-6C4363D0972A}" type="presParOf" srcId="{C9DC8D7F-6E35-48BC-9ADC-0AB1D58B5B94}" destId="{FDD02967-6E90-4122-9174-B7501C27237C}" srcOrd="5" destOrd="0" presId="urn:microsoft.com/office/officeart/2005/8/layout/chevron1"/>
    <dgm:cxn modelId="{2C499551-8E3A-48E8-946F-2CE19BA25BD1}" type="presParOf" srcId="{C9DC8D7F-6E35-48BC-9ADC-0AB1D58B5B94}" destId="{EA8A6A7F-429E-430B-90E7-1D65CAF998E8}" srcOrd="6" destOrd="0" presId="urn:microsoft.com/office/officeart/2005/8/layout/chevron1"/>
    <dgm:cxn modelId="{EF0E536E-241F-4408-8D49-3B8148F4F563}" type="presParOf" srcId="{C9DC8D7F-6E35-48BC-9ADC-0AB1D58B5B94}" destId="{A1A523E9-8E49-4984-BC25-BD0DB3152DCD}" srcOrd="7" destOrd="0" presId="urn:microsoft.com/office/officeart/2005/8/layout/chevron1"/>
    <dgm:cxn modelId="{97A782F3-A0C3-4131-8E2C-FBAAD3FCFD08}" type="presParOf" srcId="{C9DC8D7F-6E35-48BC-9ADC-0AB1D58B5B94}" destId="{18328266-3AB8-4638-9E3C-0128ACE908FC}" srcOrd="8" destOrd="0" presId="urn:microsoft.com/office/officeart/2005/8/layout/chevron1"/>
    <dgm:cxn modelId="{0669F863-A944-457B-BB07-104C7FCB35D4}" type="presParOf" srcId="{C9DC8D7F-6E35-48BC-9ADC-0AB1D58B5B94}" destId="{2C5992CA-1E93-4EB8-A648-F3C4DEF5B00F}" srcOrd="9" destOrd="0" presId="urn:microsoft.com/office/officeart/2005/8/layout/chevron1"/>
    <dgm:cxn modelId="{7F619546-6160-4D3D-818C-FB815B8ADF5C}" type="presParOf" srcId="{C9DC8D7F-6E35-48BC-9ADC-0AB1D58B5B94}" destId="{118BA2F9-35C5-4361-BAE9-280899126CF9}" srcOrd="10" destOrd="0" presId="urn:microsoft.com/office/officeart/2005/8/layout/chevron1"/>
    <dgm:cxn modelId="{94109912-0613-481E-B797-C9C6D5538722}" type="presParOf" srcId="{C9DC8D7F-6E35-48BC-9ADC-0AB1D58B5B94}" destId="{F30B2CE2-0C0C-4014-9536-2D274D49B89E}" srcOrd="11" destOrd="0" presId="urn:microsoft.com/office/officeart/2005/8/layout/chevron1"/>
    <dgm:cxn modelId="{8881760F-26FB-485D-99A1-3BEF9C0F4C5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435CE92-17EF-4A63-A943-AC1D5709FF3D}" type="presOf" srcId="{B93C0965-3270-41FF-BEB8-E0A58401D02D}" destId="{65BE4E39-09C4-416B-A70A-498BAA7AC461}" srcOrd="0" destOrd="0" presId="urn:microsoft.com/office/officeart/2005/8/layout/chevron1"/>
    <dgm:cxn modelId="{5236695F-161E-4A1C-8090-1D4684E66454}" type="presOf" srcId="{67013EC6-1097-459B-B140-E831F539D52A}" destId="{C9DC8D7F-6E35-48BC-9ADC-0AB1D58B5B94}" srcOrd="0" destOrd="0" presId="urn:microsoft.com/office/officeart/2005/8/layout/chevron1"/>
    <dgm:cxn modelId="{22854EA0-8E10-4D1D-BD93-145CEC0870BF}" type="presOf" srcId="{D41414F5-2AD6-49F6-A8E9-8A5320094721}" destId="{ED047E95-CA07-45F8-B1D2-EB2E44BB9E1C}" srcOrd="0" destOrd="0" presId="urn:microsoft.com/office/officeart/2005/8/layout/chevron1"/>
    <dgm:cxn modelId="{F09145ED-7161-4963-94DC-4519F2E316AA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4538F-03BD-4A1F-AFC2-6D8D5FAC7EBA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3F9C574-5D74-4E9B-8650-2E8C02590F3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B988213-D47E-44A0-AA53-A804FCB1F0AB}" type="presOf" srcId="{B3FBE3AE-86FB-4B03-AC03-C0291F72C582}" destId="{118BA2F9-35C5-4361-BAE9-280899126CF9}" srcOrd="0" destOrd="0" presId="urn:microsoft.com/office/officeart/2005/8/layout/chevron1"/>
    <dgm:cxn modelId="{05C26D7E-F263-4D50-B7C1-E953ADE81A1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CDDF69C-B662-4C3B-A4AE-510939264A94}" type="presParOf" srcId="{C9DC8D7F-6E35-48BC-9ADC-0AB1D58B5B94}" destId="{7A621747-5729-4206-8BB1-74E6BDF3AA42}" srcOrd="0" destOrd="0" presId="urn:microsoft.com/office/officeart/2005/8/layout/chevron1"/>
    <dgm:cxn modelId="{27954C95-FB69-4079-ACC2-FD3FE39B8E55}" type="presParOf" srcId="{C9DC8D7F-6E35-48BC-9ADC-0AB1D58B5B94}" destId="{66906A19-3308-439A-8312-A478E42A3773}" srcOrd="1" destOrd="0" presId="urn:microsoft.com/office/officeart/2005/8/layout/chevron1"/>
    <dgm:cxn modelId="{96045087-D365-40CE-A2B5-F7DF6C0924C7}" type="presParOf" srcId="{C9DC8D7F-6E35-48BC-9ADC-0AB1D58B5B94}" destId="{ED047E95-CA07-45F8-B1D2-EB2E44BB9E1C}" srcOrd="2" destOrd="0" presId="urn:microsoft.com/office/officeart/2005/8/layout/chevron1"/>
    <dgm:cxn modelId="{B36E87E7-3638-475F-B1FF-A9507A50E6B3}" type="presParOf" srcId="{C9DC8D7F-6E35-48BC-9ADC-0AB1D58B5B94}" destId="{2FBCACB6-6C02-4A2D-B164-335F4B52080E}" srcOrd="3" destOrd="0" presId="urn:microsoft.com/office/officeart/2005/8/layout/chevron1"/>
    <dgm:cxn modelId="{728D30AE-CB40-41C6-86A7-827BA894A66A}" type="presParOf" srcId="{C9DC8D7F-6E35-48BC-9ADC-0AB1D58B5B94}" destId="{89FBDF15-C243-4B50-AE08-93678740F889}" srcOrd="4" destOrd="0" presId="urn:microsoft.com/office/officeart/2005/8/layout/chevron1"/>
    <dgm:cxn modelId="{41B612B1-56DC-4D0D-9646-A1FD34187E2C}" type="presParOf" srcId="{C9DC8D7F-6E35-48BC-9ADC-0AB1D58B5B94}" destId="{FDD02967-6E90-4122-9174-B7501C27237C}" srcOrd="5" destOrd="0" presId="urn:microsoft.com/office/officeart/2005/8/layout/chevron1"/>
    <dgm:cxn modelId="{853B9262-9FB3-4946-BE9B-97A802544951}" type="presParOf" srcId="{C9DC8D7F-6E35-48BC-9ADC-0AB1D58B5B94}" destId="{EA8A6A7F-429E-430B-90E7-1D65CAF998E8}" srcOrd="6" destOrd="0" presId="urn:microsoft.com/office/officeart/2005/8/layout/chevron1"/>
    <dgm:cxn modelId="{C5B90AFC-EE77-430B-807E-375D20D22255}" type="presParOf" srcId="{C9DC8D7F-6E35-48BC-9ADC-0AB1D58B5B94}" destId="{A1A523E9-8E49-4984-BC25-BD0DB3152DCD}" srcOrd="7" destOrd="0" presId="urn:microsoft.com/office/officeart/2005/8/layout/chevron1"/>
    <dgm:cxn modelId="{1861F48D-4F68-4F55-AC2C-B318681D3CD6}" type="presParOf" srcId="{C9DC8D7F-6E35-48BC-9ADC-0AB1D58B5B94}" destId="{18328266-3AB8-4638-9E3C-0128ACE908FC}" srcOrd="8" destOrd="0" presId="urn:microsoft.com/office/officeart/2005/8/layout/chevron1"/>
    <dgm:cxn modelId="{F5826B21-9461-43F3-B1BF-48E8A520C7A5}" type="presParOf" srcId="{C9DC8D7F-6E35-48BC-9ADC-0AB1D58B5B94}" destId="{2C5992CA-1E93-4EB8-A648-F3C4DEF5B00F}" srcOrd="9" destOrd="0" presId="urn:microsoft.com/office/officeart/2005/8/layout/chevron1"/>
    <dgm:cxn modelId="{00FEFA38-01C7-41C2-B2F1-882A60334346}" type="presParOf" srcId="{C9DC8D7F-6E35-48BC-9ADC-0AB1D58B5B94}" destId="{118BA2F9-35C5-4361-BAE9-280899126CF9}" srcOrd="10" destOrd="0" presId="urn:microsoft.com/office/officeart/2005/8/layout/chevron1"/>
    <dgm:cxn modelId="{611D01E8-7D42-469B-B05B-676BADED50CC}" type="presParOf" srcId="{C9DC8D7F-6E35-48BC-9ADC-0AB1D58B5B94}" destId="{F30B2CE2-0C0C-4014-9536-2D274D49B89E}" srcOrd="11" destOrd="0" presId="urn:microsoft.com/office/officeart/2005/8/layout/chevron1"/>
    <dgm:cxn modelId="{D7C1EE1A-1BCB-4BAF-BD63-9DEB459CCD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FC7EC5-D972-4E3B-9C90-56D3F599F7A4}" type="presOf" srcId="{63C38B30-742A-447D-AEDC-DB0823FECDDC}" destId="{18328266-3AB8-4638-9E3C-0128ACE908FC}" srcOrd="0" destOrd="0" presId="urn:microsoft.com/office/officeart/2005/8/layout/chevron1"/>
    <dgm:cxn modelId="{F873E4DA-1442-4A60-9ECA-1BA38FF67DAD}" type="presOf" srcId="{D41414F5-2AD6-49F6-A8E9-8A5320094721}" destId="{ED047E95-CA07-45F8-B1D2-EB2E44BB9E1C}" srcOrd="0" destOrd="0" presId="urn:microsoft.com/office/officeart/2005/8/layout/chevron1"/>
    <dgm:cxn modelId="{B11A0980-09CE-40F3-8E99-63D5FA97F8BA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E40877B-AF9F-4BF2-9C9F-CE070B7B1049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017F137-00C5-47BB-944C-586ED234420D}" type="presOf" srcId="{D01875E2-DFFD-44FC-B837-BEAC04CE05E9}" destId="{89FBDF15-C243-4B50-AE08-93678740F889}" srcOrd="0" destOrd="0" presId="urn:microsoft.com/office/officeart/2005/8/layout/chevron1"/>
    <dgm:cxn modelId="{5A4B4E00-779C-43A3-BC8B-5842B06D8C0D}" type="presOf" srcId="{B3FBE3AE-86FB-4B03-AC03-C0291F72C582}" destId="{118BA2F9-35C5-4361-BAE9-280899126CF9}" srcOrd="0" destOrd="0" presId="urn:microsoft.com/office/officeart/2005/8/layout/chevron1"/>
    <dgm:cxn modelId="{7E56E2C9-2076-4F17-9B03-646A3EDD23C5}" type="presOf" srcId="{26692324-74A4-484F-B89D-04138F6B2639}" destId="{7A621747-5729-4206-8BB1-74E6BDF3AA42}" srcOrd="0" destOrd="0" presId="urn:microsoft.com/office/officeart/2005/8/layout/chevron1"/>
    <dgm:cxn modelId="{C36D37C3-DC47-4697-A642-6A2C2D9423E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0606093-FC1B-4119-A24E-ECED6BC29A24}" type="presParOf" srcId="{C9DC8D7F-6E35-48BC-9ADC-0AB1D58B5B94}" destId="{7A621747-5729-4206-8BB1-74E6BDF3AA42}" srcOrd="0" destOrd="0" presId="urn:microsoft.com/office/officeart/2005/8/layout/chevron1"/>
    <dgm:cxn modelId="{68946D1E-3364-49D7-9A8A-86B13BE506BC}" type="presParOf" srcId="{C9DC8D7F-6E35-48BC-9ADC-0AB1D58B5B94}" destId="{66906A19-3308-439A-8312-A478E42A3773}" srcOrd="1" destOrd="0" presId="urn:microsoft.com/office/officeart/2005/8/layout/chevron1"/>
    <dgm:cxn modelId="{79E85DC3-8E0F-46E4-9D9A-05BC4C487021}" type="presParOf" srcId="{C9DC8D7F-6E35-48BC-9ADC-0AB1D58B5B94}" destId="{ED047E95-CA07-45F8-B1D2-EB2E44BB9E1C}" srcOrd="2" destOrd="0" presId="urn:microsoft.com/office/officeart/2005/8/layout/chevron1"/>
    <dgm:cxn modelId="{BF5B684B-026D-4FD8-8E2C-CA196A89E43D}" type="presParOf" srcId="{C9DC8D7F-6E35-48BC-9ADC-0AB1D58B5B94}" destId="{2FBCACB6-6C02-4A2D-B164-335F4B52080E}" srcOrd="3" destOrd="0" presId="urn:microsoft.com/office/officeart/2005/8/layout/chevron1"/>
    <dgm:cxn modelId="{8F5D1EDB-F9AA-4AF9-B996-9296F73019F3}" type="presParOf" srcId="{C9DC8D7F-6E35-48BC-9ADC-0AB1D58B5B94}" destId="{89FBDF15-C243-4B50-AE08-93678740F889}" srcOrd="4" destOrd="0" presId="urn:microsoft.com/office/officeart/2005/8/layout/chevron1"/>
    <dgm:cxn modelId="{3BD3211B-ADA4-405E-A9D7-52A00A954728}" type="presParOf" srcId="{C9DC8D7F-6E35-48BC-9ADC-0AB1D58B5B94}" destId="{FDD02967-6E90-4122-9174-B7501C27237C}" srcOrd="5" destOrd="0" presId="urn:microsoft.com/office/officeart/2005/8/layout/chevron1"/>
    <dgm:cxn modelId="{4DB96F50-031B-4DD1-813D-9D67DF47B4F6}" type="presParOf" srcId="{C9DC8D7F-6E35-48BC-9ADC-0AB1D58B5B94}" destId="{EA8A6A7F-429E-430B-90E7-1D65CAF998E8}" srcOrd="6" destOrd="0" presId="urn:microsoft.com/office/officeart/2005/8/layout/chevron1"/>
    <dgm:cxn modelId="{E87C7AD1-A4A9-49B4-B5D7-292FD69808FB}" type="presParOf" srcId="{C9DC8D7F-6E35-48BC-9ADC-0AB1D58B5B94}" destId="{A1A523E9-8E49-4984-BC25-BD0DB3152DCD}" srcOrd="7" destOrd="0" presId="urn:microsoft.com/office/officeart/2005/8/layout/chevron1"/>
    <dgm:cxn modelId="{F7B00FD5-980E-4931-8070-C91942CC6919}" type="presParOf" srcId="{C9DC8D7F-6E35-48BC-9ADC-0AB1D58B5B94}" destId="{18328266-3AB8-4638-9E3C-0128ACE908FC}" srcOrd="8" destOrd="0" presId="urn:microsoft.com/office/officeart/2005/8/layout/chevron1"/>
    <dgm:cxn modelId="{EF0AEC68-10AB-4393-BD20-389C09AF3E35}" type="presParOf" srcId="{C9DC8D7F-6E35-48BC-9ADC-0AB1D58B5B94}" destId="{2C5992CA-1E93-4EB8-A648-F3C4DEF5B00F}" srcOrd="9" destOrd="0" presId="urn:microsoft.com/office/officeart/2005/8/layout/chevron1"/>
    <dgm:cxn modelId="{A403F094-7048-43A6-8013-572D2C1B3642}" type="presParOf" srcId="{C9DC8D7F-6E35-48BC-9ADC-0AB1D58B5B94}" destId="{118BA2F9-35C5-4361-BAE9-280899126CF9}" srcOrd="10" destOrd="0" presId="urn:microsoft.com/office/officeart/2005/8/layout/chevron1"/>
    <dgm:cxn modelId="{BE92BC0D-4FEA-43FD-A01B-F0FD17DB30C8}" type="presParOf" srcId="{C9DC8D7F-6E35-48BC-9ADC-0AB1D58B5B94}" destId="{F30B2CE2-0C0C-4014-9536-2D274D49B89E}" srcOrd="11" destOrd="0" presId="urn:microsoft.com/office/officeart/2005/8/layout/chevron1"/>
    <dgm:cxn modelId="{541C5E07-C24E-4E78-AF7C-BA94A7C62EDE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9141B7C-7D47-498B-8602-D49D2C250FCA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EE63D2E-E453-47AC-AA9A-D63DAD981EBA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D10B773-6864-465E-914C-6F2F7623425E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A507C6E-CFB1-488E-9A9F-47BE8AD4F61B}" type="presOf" srcId="{63C38B30-742A-447D-AEDC-DB0823FECDDC}" destId="{18328266-3AB8-4638-9E3C-0128ACE908FC}" srcOrd="0" destOrd="0" presId="urn:microsoft.com/office/officeart/2005/8/layout/chevron1"/>
    <dgm:cxn modelId="{2B3F9679-53E3-48BC-B289-AEE4809D8586}" type="presOf" srcId="{B93C0965-3270-41FF-BEB8-E0A58401D02D}" destId="{65BE4E39-09C4-416B-A70A-498BAA7AC461}" srcOrd="0" destOrd="0" presId="urn:microsoft.com/office/officeart/2005/8/layout/chevron1"/>
    <dgm:cxn modelId="{AB3627BE-0E84-41BD-989D-8AE3F99EAD60}" type="presOf" srcId="{69B6576F-ACC5-427E-ABA8-6D7C32AC4DB6}" destId="{EA8A6A7F-429E-430B-90E7-1D65CAF998E8}" srcOrd="0" destOrd="0" presId="urn:microsoft.com/office/officeart/2005/8/layout/chevron1"/>
    <dgm:cxn modelId="{7B511EC6-8A2A-41BC-B480-A7FF4B8F6AF8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41DDF5B-D1AB-4969-9ACB-2F9287446D33}" type="presOf" srcId="{67013EC6-1097-459B-B140-E831F539D52A}" destId="{C9DC8D7F-6E35-48BC-9ADC-0AB1D58B5B94}" srcOrd="0" destOrd="0" presId="urn:microsoft.com/office/officeart/2005/8/layout/chevron1"/>
    <dgm:cxn modelId="{027A551F-FAB6-454F-B430-59BA73FCAB36}" type="presParOf" srcId="{C9DC8D7F-6E35-48BC-9ADC-0AB1D58B5B94}" destId="{7A621747-5729-4206-8BB1-74E6BDF3AA42}" srcOrd="0" destOrd="0" presId="urn:microsoft.com/office/officeart/2005/8/layout/chevron1"/>
    <dgm:cxn modelId="{BAC35C96-0D71-4AAF-B1BF-1D0E8063429F}" type="presParOf" srcId="{C9DC8D7F-6E35-48BC-9ADC-0AB1D58B5B94}" destId="{66906A19-3308-439A-8312-A478E42A3773}" srcOrd="1" destOrd="0" presId="urn:microsoft.com/office/officeart/2005/8/layout/chevron1"/>
    <dgm:cxn modelId="{AFFD10A9-F8ED-485D-B6BD-6677019383EB}" type="presParOf" srcId="{C9DC8D7F-6E35-48BC-9ADC-0AB1D58B5B94}" destId="{ED047E95-CA07-45F8-B1D2-EB2E44BB9E1C}" srcOrd="2" destOrd="0" presId="urn:microsoft.com/office/officeart/2005/8/layout/chevron1"/>
    <dgm:cxn modelId="{538EDF20-0E51-4CF6-B57F-F042D744C199}" type="presParOf" srcId="{C9DC8D7F-6E35-48BC-9ADC-0AB1D58B5B94}" destId="{2FBCACB6-6C02-4A2D-B164-335F4B52080E}" srcOrd="3" destOrd="0" presId="urn:microsoft.com/office/officeart/2005/8/layout/chevron1"/>
    <dgm:cxn modelId="{95BC0EF6-52DB-46B7-9D8B-D0E86D0BBC63}" type="presParOf" srcId="{C9DC8D7F-6E35-48BC-9ADC-0AB1D58B5B94}" destId="{89FBDF15-C243-4B50-AE08-93678740F889}" srcOrd="4" destOrd="0" presId="urn:microsoft.com/office/officeart/2005/8/layout/chevron1"/>
    <dgm:cxn modelId="{6D5CE3AA-E9CA-4C84-BAD0-C2CB3750CB76}" type="presParOf" srcId="{C9DC8D7F-6E35-48BC-9ADC-0AB1D58B5B94}" destId="{FDD02967-6E90-4122-9174-B7501C27237C}" srcOrd="5" destOrd="0" presId="urn:microsoft.com/office/officeart/2005/8/layout/chevron1"/>
    <dgm:cxn modelId="{36B3847C-57AD-4FD8-9288-FA92A1EC564B}" type="presParOf" srcId="{C9DC8D7F-6E35-48BC-9ADC-0AB1D58B5B94}" destId="{EA8A6A7F-429E-430B-90E7-1D65CAF998E8}" srcOrd="6" destOrd="0" presId="urn:microsoft.com/office/officeart/2005/8/layout/chevron1"/>
    <dgm:cxn modelId="{B1C66A2A-0784-4350-94B5-F62378326CEB}" type="presParOf" srcId="{C9DC8D7F-6E35-48BC-9ADC-0AB1D58B5B94}" destId="{A1A523E9-8E49-4984-BC25-BD0DB3152DCD}" srcOrd="7" destOrd="0" presId="urn:microsoft.com/office/officeart/2005/8/layout/chevron1"/>
    <dgm:cxn modelId="{DBEA544A-083F-4832-B1FF-3CBC7070CF8B}" type="presParOf" srcId="{C9DC8D7F-6E35-48BC-9ADC-0AB1D58B5B94}" destId="{18328266-3AB8-4638-9E3C-0128ACE908FC}" srcOrd="8" destOrd="0" presId="urn:microsoft.com/office/officeart/2005/8/layout/chevron1"/>
    <dgm:cxn modelId="{FACA57BD-5E6E-41CC-9C84-8BC62D301A9C}" type="presParOf" srcId="{C9DC8D7F-6E35-48BC-9ADC-0AB1D58B5B94}" destId="{2C5992CA-1E93-4EB8-A648-F3C4DEF5B00F}" srcOrd="9" destOrd="0" presId="urn:microsoft.com/office/officeart/2005/8/layout/chevron1"/>
    <dgm:cxn modelId="{05DC3F4A-DB7B-447D-B078-F0B3950738C4}" type="presParOf" srcId="{C9DC8D7F-6E35-48BC-9ADC-0AB1D58B5B94}" destId="{118BA2F9-35C5-4361-BAE9-280899126CF9}" srcOrd="10" destOrd="0" presId="urn:microsoft.com/office/officeart/2005/8/layout/chevron1"/>
    <dgm:cxn modelId="{103B9DCE-1BD0-418F-A5FD-B59BCBA26034}" type="presParOf" srcId="{C9DC8D7F-6E35-48BC-9ADC-0AB1D58B5B94}" destId="{F30B2CE2-0C0C-4014-9536-2D274D49B89E}" srcOrd="11" destOrd="0" presId="urn:microsoft.com/office/officeart/2005/8/layout/chevron1"/>
    <dgm:cxn modelId="{13A0F505-6D0A-4BC2-A7B7-1B23A115E7B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269316-4F49-4F6B-8515-70814A9A333E}" type="presOf" srcId="{67013EC6-1097-459B-B140-E831F539D52A}" destId="{C9DC8D7F-6E35-48BC-9ADC-0AB1D58B5B94}" srcOrd="0" destOrd="0" presId="urn:microsoft.com/office/officeart/2005/8/layout/chevron1"/>
    <dgm:cxn modelId="{B48B5907-F40B-4708-8D40-2CBFED1BC37C}" type="presOf" srcId="{26692324-74A4-484F-B89D-04138F6B2639}" destId="{7A621747-5729-4206-8BB1-74E6BDF3AA42}" srcOrd="0" destOrd="0" presId="urn:microsoft.com/office/officeart/2005/8/layout/chevron1"/>
    <dgm:cxn modelId="{F761A75E-070D-4354-A802-F42ACF0BC861}" type="presOf" srcId="{B93C0965-3270-41FF-BEB8-E0A58401D02D}" destId="{65BE4E39-09C4-416B-A70A-498BAA7AC461}" srcOrd="0" destOrd="0" presId="urn:microsoft.com/office/officeart/2005/8/layout/chevron1"/>
    <dgm:cxn modelId="{F1AF75C2-46F4-4677-ACBA-45353A059A45}" type="presOf" srcId="{69B6576F-ACC5-427E-ABA8-6D7C32AC4DB6}" destId="{EA8A6A7F-429E-430B-90E7-1D65CAF998E8}" srcOrd="0" destOrd="0" presId="urn:microsoft.com/office/officeart/2005/8/layout/chevron1"/>
    <dgm:cxn modelId="{CC86F08C-CCB8-4D49-8160-D5EC1F60DECD}" type="presOf" srcId="{B3FBE3AE-86FB-4B03-AC03-C0291F72C582}" destId="{118BA2F9-35C5-4361-BAE9-280899126CF9}" srcOrd="0" destOrd="0" presId="urn:microsoft.com/office/officeart/2005/8/layout/chevron1"/>
    <dgm:cxn modelId="{62BDCA9F-BBBF-4E3B-AD21-02F8C6BA4930}" type="presOf" srcId="{D01875E2-DFFD-44FC-B837-BEAC04CE05E9}" destId="{89FBDF15-C243-4B50-AE08-93678740F889}" srcOrd="0" destOrd="0" presId="urn:microsoft.com/office/officeart/2005/8/layout/chevron1"/>
    <dgm:cxn modelId="{05220198-33EA-4934-819C-86D5600B9A33}" type="presOf" srcId="{D41414F5-2AD6-49F6-A8E9-8A5320094721}" destId="{ED047E95-CA07-45F8-B1D2-EB2E44BB9E1C}" srcOrd="0" destOrd="0" presId="urn:microsoft.com/office/officeart/2005/8/layout/chevron1"/>
    <dgm:cxn modelId="{592D9833-8919-4861-A985-F6355B700700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93310F3-C1D1-41BE-A703-106788945C7B}" type="presParOf" srcId="{C9DC8D7F-6E35-48BC-9ADC-0AB1D58B5B94}" destId="{7A621747-5729-4206-8BB1-74E6BDF3AA42}" srcOrd="0" destOrd="0" presId="urn:microsoft.com/office/officeart/2005/8/layout/chevron1"/>
    <dgm:cxn modelId="{74CC7BC1-2E93-4F8D-ACF8-AE26C6664537}" type="presParOf" srcId="{C9DC8D7F-6E35-48BC-9ADC-0AB1D58B5B94}" destId="{66906A19-3308-439A-8312-A478E42A3773}" srcOrd="1" destOrd="0" presId="urn:microsoft.com/office/officeart/2005/8/layout/chevron1"/>
    <dgm:cxn modelId="{F693220E-2828-4BA3-84F4-E294C83002D9}" type="presParOf" srcId="{C9DC8D7F-6E35-48BC-9ADC-0AB1D58B5B94}" destId="{ED047E95-CA07-45F8-B1D2-EB2E44BB9E1C}" srcOrd="2" destOrd="0" presId="urn:microsoft.com/office/officeart/2005/8/layout/chevron1"/>
    <dgm:cxn modelId="{64A7B7DA-2C5A-4123-A2D5-B3FBE4034523}" type="presParOf" srcId="{C9DC8D7F-6E35-48BC-9ADC-0AB1D58B5B94}" destId="{2FBCACB6-6C02-4A2D-B164-335F4B52080E}" srcOrd="3" destOrd="0" presId="urn:microsoft.com/office/officeart/2005/8/layout/chevron1"/>
    <dgm:cxn modelId="{76A9BDF6-51C1-4598-AD52-76C87080DBDD}" type="presParOf" srcId="{C9DC8D7F-6E35-48BC-9ADC-0AB1D58B5B94}" destId="{89FBDF15-C243-4B50-AE08-93678740F889}" srcOrd="4" destOrd="0" presId="urn:microsoft.com/office/officeart/2005/8/layout/chevron1"/>
    <dgm:cxn modelId="{0B1878B9-AD9E-43F2-9BB0-8CD7CE2F8C8F}" type="presParOf" srcId="{C9DC8D7F-6E35-48BC-9ADC-0AB1D58B5B94}" destId="{FDD02967-6E90-4122-9174-B7501C27237C}" srcOrd="5" destOrd="0" presId="urn:microsoft.com/office/officeart/2005/8/layout/chevron1"/>
    <dgm:cxn modelId="{2EF04904-D7D9-4CA0-9857-3AA5DF07B7C6}" type="presParOf" srcId="{C9DC8D7F-6E35-48BC-9ADC-0AB1D58B5B94}" destId="{EA8A6A7F-429E-430B-90E7-1D65CAF998E8}" srcOrd="6" destOrd="0" presId="urn:microsoft.com/office/officeart/2005/8/layout/chevron1"/>
    <dgm:cxn modelId="{E8EA6A30-DE66-4F11-9EF8-51D109CBE57D}" type="presParOf" srcId="{C9DC8D7F-6E35-48BC-9ADC-0AB1D58B5B94}" destId="{A1A523E9-8E49-4984-BC25-BD0DB3152DCD}" srcOrd="7" destOrd="0" presId="urn:microsoft.com/office/officeart/2005/8/layout/chevron1"/>
    <dgm:cxn modelId="{7C294D9F-C16D-40B3-969C-270B47BF02F6}" type="presParOf" srcId="{C9DC8D7F-6E35-48BC-9ADC-0AB1D58B5B94}" destId="{18328266-3AB8-4638-9E3C-0128ACE908FC}" srcOrd="8" destOrd="0" presId="urn:microsoft.com/office/officeart/2005/8/layout/chevron1"/>
    <dgm:cxn modelId="{950EAC87-D406-4954-B575-A99A85863617}" type="presParOf" srcId="{C9DC8D7F-6E35-48BC-9ADC-0AB1D58B5B94}" destId="{2C5992CA-1E93-4EB8-A648-F3C4DEF5B00F}" srcOrd="9" destOrd="0" presId="urn:microsoft.com/office/officeart/2005/8/layout/chevron1"/>
    <dgm:cxn modelId="{50F7933B-9959-440B-8650-06FE17155D3D}" type="presParOf" srcId="{C9DC8D7F-6E35-48BC-9ADC-0AB1D58B5B94}" destId="{118BA2F9-35C5-4361-BAE9-280899126CF9}" srcOrd="10" destOrd="0" presId="urn:microsoft.com/office/officeart/2005/8/layout/chevron1"/>
    <dgm:cxn modelId="{DC62A51E-B584-466D-9EF1-54C5F298F8E2}" type="presParOf" srcId="{C9DC8D7F-6E35-48BC-9ADC-0AB1D58B5B94}" destId="{F30B2CE2-0C0C-4014-9536-2D274D49B89E}" srcOrd="11" destOrd="0" presId="urn:microsoft.com/office/officeart/2005/8/layout/chevron1"/>
    <dgm:cxn modelId="{E06D757F-2636-4F64-BF66-82C02DBC8DD6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4F8281D-3202-478C-8F59-ED76FAD6B207}" type="presOf" srcId="{63C38B30-742A-447D-AEDC-DB0823FECDDC}" destId="{18328266-3AB8-4638-9E3C-0128ACE908FC}" srcOrd="0" destOrd="0" presId="urn:microsoft.com/office/officeart/2005/8/layout/chevron1"/>
    <dgm:cxn modelId="{7007A5B4-D587-46C1-945C-C2D9629C28F2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BB07EF6-ACB2-43F6-925E-C655DA6B54C2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E75514-5904-475D-B29B-1CF64782EA1C}" type="presOf" srcId="{B3FBE3AE-86FB-4B03-AC03-C0291F72C582}" destId="{118BA2F9-35C5-4361-BAE9-280899126CF9}" srcOrd="0" destOrd="0" presId="urn:microsoft.com/office/officeart/2005/8/layout/chevron1"/>
    <dgm:cxn modelId="{EB01FCA4-A834-4F0C-A844-F25D4FB1EA44}" type="presOf" srcId="{69B6576F-ACC5-427E-ABA8-6D7C32AC4DB6}" destId="{EA8A6A7F-429E-430B-90E7-1D65CAF998E8}" srcOrd="0" destOrd="0" presId="urn:microsoft.com/office/officeart/2005/8/layout/chevron1"/>
    <dgm:cxn modelId="{6545AD80-BF5B-4E5F-80B8-0128ACC6C31E}" type="presOf" srcId="{67013EC6-1097-459B-B140-E831F539D52A}" destId="{C9DC8D7F-6E35-48BC-9ADC-0AB1D58B5B94}" srcOrd="0" destOrd="0" presId="urn:microsoft.com/office/officeart/2005/8/layout/chevron1"/>
    <dgm:cxn modelId="{26CEAAF3-9141-410B-A12D-19730231327A}" type="presOf" srcId="{B93C0965-3270-41FF-BEB8-E0A58401D02D}" destId="{65BE4E39-09C4-416B-A70A-498BAA7AC461}" srcOrd="0" destOrd="0" presId="urn:microsoft.com/office/officeart/2005/8/layout/chevron1"/>
    <dgm:cxn modelId="{0716BA7B-2511-4AC5-B7A4-4A9258D3AC0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3744471-970E-4B08-89ED-6C31AFFCF784}" type="presParOf" srcId="{C9DC8D7F-6E35-48BC-9ADC-0AB1D58B5B94}" destId="{7A621747-5729-4206-8BB1-74E6BDF3AA42}" srcOrd="0" destOrd="0" presId="urn:microsoft.com/office/officeart/2005/8/layout/chevron1"/>
    <dgm:cxn modelId="{0F03207C-2415-44E8-BB1C-E8B474323EDA}" type="presParOf" srcId="{C9DC8D7F-6E35-48BC-9ADC-0AB1D58B5B94}" destId="{66906A19-3308-439A-8312-A478E42A3773}" srcOrd="1" destOrd="0" presId="urn:microsoft.com/office/officeart/2005/8/layout/chevron1"/>
    <dgm:cxn modelId="{43FFAF0A-2464-41BE-9FB8-9E3F5C64F2C9}" type="presParOf" srcId="{C9DC8D7F-6E35-48BC-9ADC-0AB1D58B5B94}" destId="{ED047E95-CA07-45F8-B1D2-EB2E44BB9E1C}" srcOrd="2" destOrd="0" presId="urn:microsoft.com/office/officeart/2005/8/layout/chevron1"/>
    <dgm:cxn modelId="{0C48FC58-33A9-499D-88AB-2A13EC8625CB}" type="presParOf" srcId="{C9DC8D7F-6E35-48BC-9ADC-0AB1D58B5B94}" destId="{2FBCACB6-6C02-4A2D-B164-335F4B52080E}" srcOrd="3" destOrd="0" presId="urn:microsoft.com/office/officeart/2005/8/layout/chevron1"/>
    <dgm:cxn modelId="{EB014EAF-22F8-413F-8A36-2393F8D54625}" type="presParOf" srcId="{C9DC8D7F-6E35-48BC-9ADC-0AB1D58B5B94}" destId="{89FBDF15-C243-4B50-AE08-93678740F889}" srcOrd="4" destOrd="0" presId="urn:microsoft.com/office/officeart/2005/8/layout/chevron1"/>
    <dgm:cxn modelId="{0ABE51AB-EAE5-4A44-96EF-13EBCFC95F1D}" type="presParOf" srcId="{C9DC8D7F-6E35-48BC-9ADC-0AB1D58B5B94}" destId="{FDD02967-6E90-4122-9174-B7501C27237C}" srcOrd="5" destOrd="0" presId="urn:microsoft.com/office/officeart/2005/8/layout/chevron1"/>
    <dgm:cxn modelId="{A59BF7FC-8F3E-4C48-A17E-46751204EAD0}" type="presParOf" srcId="{C9DC8D7F-6E35-48BC-9ADC-0AB1D58B5B94}" destId="{EA8A6A7F-429E-430B-90E7-1D65CAF998E8}" srcOrd="6" destOrd="0" presId="urn:microsoft.com/office/officeart/2005/8/layout/chevron1"/>
    <dgm:cxn modelId="{E78F5C71-ACCB-4D44-8F15-37C815B7B53E}" type="presParOf" srcId="{C9DC8D7F-6E35-48BC-9ADC-0AB1D58B5B94}" destId="{A1A523E9-8E49-4984-BC25-BD0DB3152DCD}" srcOrd="7" destOrd="0" presId="urn:microsoft.com/office/officeart/2005/8/layout/chevron1"/>
    <dgm:cxn modelId="{BA8FFB8E-9DC9-41E4-8755-7ED6DF910C3B}" type="presParOf" srcId="{C9DC8D7F-6E35-48BC-9ADC-0AB1D58B5B94}" destId="{18328266-3AB8-4638-9E3C-0128ACE908FC}" srcOrd="8" destOrd="0" presId="urn:microsoft.com/office/officeart/2005/8/layout/chevron1"/>
    <dgm:cxn modelId="{F8ACD100-7284-41FF-A286-BB000EE618CD}" type="presParOf" srcId="{C9DC8D7F-6E35-48BC-9ADC-0AB1D58B5B94}" destId="{2C5992CA-1E93-4EB8-A648-F3C4DEF5B00F}" srcOrd="9" destOrd="0" presId="urn:microsoft.com/office/officeart/2005/8/layout/chevron1"/>
    <dgm:cxn modelId="{F6F11F44-8472-4581-9C5D-7F83770FD107}" type="presParOf" srcId="{C9DC8D7F-6E35-48BC-9ADC-0AB1D58B5B94}" destId="{118BA2F9-35C5-4361-BAE9-280899126CF9}" srcOrd="10" destOrd="0" presId="urn:microsoft.com/office/officeart/2005/8/layout/chevron1"/>
    <dgm:cxn modelId="{037C75DD-2723-41DA-A8A2-B9FD3165A1D4}" type="presParOf" srcId="{C9DC8D7F-6E35-48BC-9ADC-0AB1D58B5B94}" destId="{F30B2CE2-0C0C-4014-9536-2D274D49B89E}" srcOrd="11" destOrd="0" presId="urn:microsoft.com/office/officeart/2005/8/layout/chevron1"/>
    <dgm:cxn modelId="{E7CB4A89-D89D-4365-BEE2-5166E462D90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0FF8F5E-E1BF-4ED3-90F8-9A3464061EEC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3A54321F-392F-45B8-B602-9698529145AF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B872BB-821A-42EF-B4D2-AEF4A0A643D4}" type="presOf" srcId="{D01875E2-DFFD-44FC-B837-BEAC04CE05E9}" destId="{89FBDF15-C243-4B50-AE08-93678740F889}" srcOrd="0" destOrd="0" presId="urn:microsoft.com/office/officeart/2005/8/layout/chevron1"/>
    <dgm:cxn modelId="{59ABE1A3-0D9F-4C9B-8574-EA1DCDF20022}" type="presOf" srcId="{67013EC6-1097-459B-B140-E831F539D52A}" destId="{C9DC8D7F-6E35-48BC-9ADC-0AB1D58B5B94}" srcOrd="0" destOrd="0" presId="urn:microsoft.com/office/officeart/2005/8/layout/chevron1"/>
    <dgm:cxn modelId="{721A9412-41F4-4A06-96A5-375B4F20A824}" type="presOf" srcId="{63C38B30-742A-447D-AEDC-DB0823FECDDC}" destId="{18328266-3AB8-4638-9E3C-0128ACE908FC}" srcOrd="0" destOrd="0" presId="urn:microsoft.com/office/officeart/2005/8/layout/chevron1"/>
    <dgm:cxn modelId="{EC9899C7-9559-48A4-985D-B0DA7F94E7A4}" type="presOf" srcId="{B3FBE3AE-86FB-4B03-AC03-C0291F72C582}" destId="{118BA2F9-35C5-4361-BAE9-280899126CF9}" srcOrd="0" destOrd="0" presId="urn:microsoft.com/office/officeart/2005/8/layout/chevron1"/>
    <dgm:cxn modelId="{83A91B4B-18F0-4556-BE6E-B92BEC55785A}" type="presOf" srcId="{69B6576F-ACC5-427E-ABA8-6D7C32AC4DB6}" destId="{EA8A6A7F-429E-430B-90E7-1D65CAF998E8}" srcOrd="0" destOrd="0" presId="urn:microsoft.com/office/officeart/2005/8/layout/chevron1"/>
    <dgm:cxn modelId="{1D4BD93F-955C-46A7-89A7-EB823BB74E6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6050FB3-B815-4DB3-9969-551ABCFD8C94}" type="presParOf" srcId="{C9DC8D7F-6E35-48BC-9ADC-0AB1D58B5B94}" destId="{7A621747-5729-4206-8BB1-74E6BDF3AA42}" srcOrd="0" destOrd="0" presId="urn:microsoft.com/office/officeart/2005/8/layout/chevron1"/>
    <dgm:cxn modelId="{B62B3EC5-F6F4-4552-9B05-4BFF0FFD0038}" type="presParOf" srcId="{C9DC8D7F-6E35-48BC-9ADC-0AB1D58B5B94}" destId="{66906A19-3308-439A-8312-A478E42A3773}" srcOrd="1" destOrd="0" presId="urn:microsoft.com/office/officeart/2005/8/layout/chevron1"/>
    <dgm:cxn modelId="{E27D1365-5574-4F68-8A30-3A1AF6378F72}" type="presParOf" srcId="{C9DC8D7F-6E35-48BC-9ADC-0AB1D58B5B94}" destId="{ED047E95-CA07-45F8-B1D2-EB2E44BB9E1C}" srcOrd="2" destOrd="0" presId="urn:microsoft.com/office/officeart/2005/8/layout/chevron1"/>
    <dgm:cxn modelId="{BE66F81A-8300-495A-94D1-3691ED7C8045}" type="presParOf" srcId="{C9DC8D7F-6E35-48BC-9ADC-0AB1D58B5B94}" destId="{2FBCACB6-6C02-4A2D-B164-335F4B52080E}" srcOrd="3" destOrd="0" presId="urn:microsoft.com/office/officeart/2005/8/layout/chevron1"/>
    <dgm:cxn modelId="{7A8680B0-A0A9-4D8A-82C1-A097C70BFA52}" type="presParOf" srcId="{C9DC8D7F-6E35-48BC-9ADC-0AB1D58B5B94}" destId="{89FBDF15-C243-4B50-AE08-93678740F889}" srcOrd="4" destOrd="0" presId="urn:microsoft.com/office/officeart/2005/8/layout/chevron1"/>
    <dgm:cxn modelId="{353B3CBE-BAF2-48C9-824E-B0BCD96BF2F1}" type="presParOf" srcId="{C9DC8D7F-6E35-48BC-9ADC-0AB1D58B5B94}" destId="{FDD02967-6E90-4122-9174-B7501C27237C}" srcOrd="5" destOrd="0" presId="urn:microsoft.com/office/officeart/2005/8/layout/chevron1"/>
    <dgm:cxn modelId="{147F5359-D582-4C6A-8A1A-44707CC7BC15}" type="presParOf" srcId="{C9DC8D7F-6E35-48BC-9ADC-0AB1D58B5B94}" destId="{EA8A6A7F-429E-430B-90E7-1D65CAF998E8}" srcOrd="6" destOrd="0" presId="urn:microsoft.com/office/officeart/2005/8/layout/chevron1"/>
    <dgm:cxn modelId="{D1B7433E-D9B7-4D3E-8D65-0DD07BDBA6D1}" type="presParOf" srcId="{C9DC8D7F-6E35-48BC-9ADC-0AB1D58B5B94}" destId="{A1A523E9-8E49-4984-BC25-BD0DB3152DCD}" srcOrd="7" destOrd="0" presId="urn:microsoft.com/office/officeart/2005/8/layout/chevron1"/>
    <dgm:cxn modelId="{C440B31D-5BBD-482B-86EE-C77B5917AF5F}" type="presParOf" srcId="{C9DC8D7F-6E35-48BC-9ADC-0AB1D58B5B94}" destId="{18328266-3AB8-4638-9E3C-0128ACE908FC}" srcOrd="8" destOrd="0" presId="urn:microsoft.com/office/officeart/2005/8/layout/chevron1"/>
    <dgm:cxn modelId="{5EDC8FA3-636C-4D58-B260-2C51CBABA732}" type="presParOf" srcId="{C9DC8D7F-6E35-48BC-9ADC-0AB1D58B5B94}" destId="{2C5992CA-1E93-4EB8-A648-F3C4DEF5B00F}" srcOrd="9" destOrd="0" presId="urn:microsoft.com/office/officeart/2005/8/layout/chevron1"/>
    <dgm:cxn modelId="{973C81C6-82EB-4A0B-87E5-AA6A645A5C01}" type="presParOf" srcId="{C9DC8D7F-6E35-48BC-9ADC-0AB1D58B5B94}" destId="{118BA2F9-35C5-4361-BAE9-280899126CF9}" srcOrd="10" destOrd="0" presId="urn:microsoft.com/office/officeart/2005/8/layout/chevron1"/>
    <dgm:cxn modelId="{96BFBB23-3EAE-4BC6-A4CE-C7D44CE15A07}" type="presParOf" srcId="{C9DC8D7F-6E35-48BC-9ADC-0AB1D58B5B94}" destId="{F30B2CE2-0C0C-4014-9536-2D274D49B89E}" srcOrd="11" destOrd="0" presId="urn:microsoft.com/office/officeart/2005/8/layout/chevron1"/>
    <dgm:cxn modelId="{203E654F-FE1C-4168-8B2C-26AB0F452BF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8D652A-C7CB-4FAD-8EC5-8E637D7F58CE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3965DDD-3221-4941-87F8-2D1698BD0BCD}" type="presOf" srcId="{B93C0965-3270-41FF-BEB8-E0A58401D02D}" destId="{65BE4E39-09C4-416B-A70A-498BAA7AC461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34D0B06-6F8D-4B6D-8D0D-270F004F968E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45B60A2-EB24-4EDC-9C6E-8B589719B282}" type="presOf" srcId="{67013EC6-1097-459B-B140-E831F539D52A}" destId="{C9DC8D7F-6E35-48BC-9ADC-0AB1D58B5B9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E58B7D1-9ACA-4776-BB59-B0EF48EC6953}" type="presOf" srcId="{D01875E2-DFFD-44FC-B837-BEAC04CE05E9}" destId="{89FBDF15-C243-4B50-AE08-93678740F889}" srcOrd="0" destOrd="0" presId="urn:microsoft.com/office/officeart/2005/8/layout/chevron1"/>
    <dgm:cxn modelId="{C45B96CF-111F-4DC1-9B3F-B09C46A387CF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9ABC18D-1CEF-4970-987B-26FAEC6AB0D6}" type="presOf" srcId="{69B6576F-ACC5-427E-ABA8-6D7C32AC4DB6}" destId="{EA8A6A7F-429E-430B-90E7-1D65CAF998E8}" srcOrd="0" destOrd="0" presId="urn:microsoft.com/office/officeart/2005/8/layout/chevron1"/>
    <dgm:cxn modelId="{98F47FAB-AF14-4C6D-8973-0DF7DDD36027}" type="presOf" srcId="{63C38B30-742A-447D-AEDC-DB0823FECDDC}" destId="{18328266-3AB8-4638-9E3C-0128ACE908F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40D3A51-62C0-446F-9F06-CC5FB9654BEE}" type="presParOf" srcId="{C9DC8D7F-6E35-48BC-9ADC-0AB1D58B5B94}" destId="{7A621747-5729-4206-8BB1-74E6BDF3AA42}" srcOrd="0" destOrd="0" presId="urn:microsoft.com/office/officeart/2005/8/layout/chevron1"/>
    <dgm:cxn modelId="{A01FABCF-20A6-412C-B47C-679D7E7BFC10}" type="presParOf" srcId="{C9DC8D7F-6E35-48BC-9ADC-0AB1D58B5B94}" destId="{66906A19-3308-439A-8312-A478E42A3773}" srcOrd="1" destOrd="0" presId="urn:microsoft.com/office/officeart/2005/8/layout/chevron1"/>
    <dgm:cxn modelId="{043A0104-C230-41A6-97C5-ADB792D3D855}" type="presParOf" srcId="{C9DC8D7F-6E35-48BC-9ADC-0AB1D58B5B94}" destId="{ED047E95-CA07-45F8-B1D2-EB2E44BB9E1C}" srcOrd="2" destOrd="0" presId="urn:microsoft.com/office/officeart/2005/8/layout/chevron1"/>
    <dgm:cxn modelId="{B240867F-1973-4866-B8F0-DDEA3BE97666}" type="presParOf" srcId="{C9DC8D7F-6E35-48BC-9ADC-0AB1D58B5B94}" destId="{2FBCACB6-6C02-4A2D-B164-335F4B52080E}" srcOrd="3" destOrd="0" presId="urn:microsoft.com/office/officeart/2005/8/layout/chevron1"/>
    <dgm:cxn modelId="{745A810C-CC21-4FD9-B051-80507D79074C}" type="presParOf" srcId="{C9DC8D7F-6E35-48BC-9ADC-0AB1D58B5B94}" destId="{89FBDF15-C243-4B50-AE08-93678740F889}" srcOrd="4" destOrd="0" presId="urn:microsoft.com/office/officeart/2005/8/layout/chevron1"/>
    <dgm:cxn modelId="{60CE231C-C061-411B-9CA0-7D812B21EE03}" type="presParOf" srcId="{C9DC8D7F-6E35-48BC-9ADC-0AB1D58B5B94}" destId="{FDD02967-6E90-4122-9174-B7501C27237C}" srcOrd="5" destOrd="0" presId="urn:microsoft.com/office/officeart/2005/8/layout/chevron1"/>
    <dgm:cxn modelId="{1F088E85-63C9-4920-AE8A-7A6373D01030}" type="presParOf" srcId="{C9DC8D7F-6E35-48BC-9ADC-0AB1D58B5B94}" destId="{EA8A6A7F-429E-430B-90E7-1D65CAF998E8}" srcOrd="6" destOrd="0" presId="urn:microsoft.com/office/officeart/2005/8/layout/chevron1"/>
    <dgm:cxn modelId="{819FABEC-6010-45FD-B4F5-0B78B8D6EF54}" type="presParOf" srcId="{C9DC8D7F-6E35-48BC-9ADC-0AB1D58B5B94}" destId="{A1A523E9-8E49-4984-BC25-BD0DB3152DCD}" srcOrd="7" destOrd="0" presId="urn:microsoft.com/office/officeart/2005/8/layout/chevron1"/>
    <dgm:cxn modelId="{87B02995-E68A-4ABC-BB91-15CFF645D6B9}" type="presParOf" srcId="{C9DC8D7F-6E35-48BC-9ADC-0AB1D58B5B94}" destId="{18328266-3AB8-4638-9E3C-0128ACE908FC}" srcOrd="8" destOrd="0" presId="urn:microsoft.com/office/officeart/2005/8/layout/chevron1"/>
    <dgm:cxn modelId="{6A390630-8635-4B09-99E2-3464B84B0865}" type="presParOf" srcId="{C9DC8D7F-6E35-48BC-9ADC-0AB1D58B5B94}" destId="{2C5992CA-1E93-4EB8-A648-F3C4DEF5B00F}" srcOrd="9" destOrd="0" presId="urn:microsoft.com/office/officeart/2005/8/layout/chevron1"/>
    <dgm:cxn modelId="{338C9851-B113-4785-B4E1-9D8B929340D5}" type="presParOf" srcId="{C9DC8D7F-6E35-48BC-9ADC-0AB1D58B5B94}" destId="{118BA2F9-35C5-4361-BAE9-280899126CF9}" srcOrd="10" destOrd="0" presId="urn:microsoft.com/office/officeart/2005/8/layout/chevron1"/>
    <dgm:cxn modelId="{0F1CF80B-7D49-4DE9-A649-C1EF876160C4}" type="presParOf" srcId="{C9DC8D7F-6E35-48BC-9ADC-0AB1D58B5B94}" destId="{F30B2CE2-0C0C-4014-9536-2D274D49B89E}" srcOrd="11" destOrd="0" presId="urn:microsoft.com/office/officeart/2005/8/layout/chevron1"/>
    <dgm:cxn modelId="{3824D8AA-52E9-4F6E-B295-7C5A674DE520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3523B1F1-761A-44F9-8C25-08DA7D570C70}" type="presOf" srcId="{C943F299-E52E-45A9-BCFD-BF52F98558C0}" destId="{84D4F14B-88E3-434B-AFF1-4728BA8E5784}" srcOrd="0" destOrd="0" presId="urn:microsoft.com/office/officeart/2005/8/layout/chevron1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96D21547-5009-46B3-B34F-6C491C6B2576}" type="presParOf" srcId="{C9DC8D7F-6E35-48BC-9ADC-0AB1D58B5B94}" destId="{06220E75-875B-40BC-91DD-8D2F705E6B55}" srcOrd="11" destOrd="0" presId="urn:microsoft.com/office/officeart/2005/8/layout/chevron1"/>
    <dgm:cxn modelId="{6CA53798-69FB-4043-8432-EE87506E8ACD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A0E527-F788-4A2E-9C22-4ABC280F0F6E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4E501B9-0C73-43B6-8485-F88CDCF45A41}" type="presOf" srcId="{B93C0965-3270-41FF-BEB8-E0A58401D02D}" destId="{65BE4E39-09C4-416B-A70A-498BAA7AC461}" srcOrd="0" destOrd="0" presId="urn:microsoft.com/office/officeart/2005/8/layout/chevron1"/>
    <dgm:cxn modelId="{8683D74F-F319-45B0-8627-5873C37F04A1}" type="presOf" srcId="{67013EC6-1097-459B-B140-E831F539D52A}" destId="{C9DC8D7F-6E35-48BC-9ADC-0AB1D58B5B94}" srcOrd="0" destOrd="0" presId="urn:microsoft.com/office/officeart/2005/8/layout/chevron1"/>
    <dgm:cxn modelId="{A5748765-2FD7-4441-94F3-07D16556DCCD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45A1E22-9E0F-4C4B-AFCA-B75ED0C50702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1BDA6C-6E01-40BC-9D6C-20F333ED093D}" type="presOf" srcId="{63C38B30-742A-447D-AEDC-DB0823FECDDC}" destId="{18328266-3AB8-4638-9E3C-0128ACE908FC}" srcOrd="0" destOrd="0" presId="urn:microsoft.com/office/officeart/2005/8/layout/chevron1"/>
    <dgm:cxn modelId="{4A8B0E5A-0195-4313-9639-F0809F72FFEB}" type="presOf" srcId="{B3FBE3AE-86FB-4B03-AC03-C0291F72C582}" destId="{118BA2F9-35C5-4361-BAE9-280899126CF9}" srcOrd="0" destOrd="0" presId="urn:microsoft.com/office/officeart/2005/8/layout/chevron1"/>
    <dgm:cxn modelId="{E2FEE2FD-F1FD-4F39-98AA-37A614F0B9AE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355ACE7-DFD2-46E0-912B-45B630805F29}" type="presParOf" srcId="{C9DC8D7F-6E35-48BC-9ADC-0AB1D58B5B94}" destId="{7A621747-5729-4206-8BB1-74E6BDF3AA42}" srcOrd="0" destOrd="0" presId="urn:microsoft.com/office/officeart/2005/8/layout/chevron1"/>
    <dgm:cxn modelId="{52CFDE44-1516-48B0-8D0B-313A61D3196B}" type="presParOf" srcId="{C9DC8D7F-6E35-48BC-9ADC-0AB1D58B5B94}" destId="{66906A19-3308-439A-8312-A478E42A3773}" srcOrd="1" destOrd="0" presId="urn:microsoft.com/office/officeart/2005/8/layout/chevron1"/>
    <dgm:cxn modelId="{90E4BC29-21C3-4178-8AFF-9BF8D8A11B7A}" type="presParOf" srcId="{C9DC8D7F-6E35-48BC-9ADC-0AB1D58B5B94}" destId="{ED047E95-CA07-45F8-B1D2-EB2E44BB9E1C}" srcOrd="2" destOrd="0" presId="urn:microsoft.com/office/officeart/2005/8/layout/chevron1"/>
    <dgm:cxn modelId="{075C594C-0E6D-40AD-8771-EA7851D5993B}" type="presParOf" srcId="{C9DC8D7F-6E35-48BC-9ADC-0AB1D58B5B94}" destId="{2FBCACB6-6C02-4A2D-B164-335F4B52080E}" srcOrd="3" destOrd="0" presId="urn:microsoft.com/office/officeart/2005/8/layout/chevron1"/>
    <dgm:cxn modelId="{6B20DE90-0062-4377-8595-81A259245D06}" type="presParOf" srcId="{C9DC8D7F-6E35-48BC-9ADC-0AB1D58B5B94}" destId="{89FBDF15-C243-4B50-AE08-93678740F889}" srcOrd="4" destOrd="0" presId="urn:microsoft.com/office/officeart/2005/8/layout/chevron1"/>
    <dgm:cxn modelId="{A9D1204B-D2D5-4C30-A596-967D90E2DA6D}" type="presParOf" srcId="{C9DC8D7F-6E35-48BC-9ADC-0AB1D58B5B94}" destId="{FDD02967-6E90-4122-9174-B7501C27237C}" srcOrd="5" destOrd="0" presId="urn:microsoft.com/office/officeart/2005/8/layout/chevron1"/>
    <dgm:cxn modelId="{A3EDF876-0B4B-4C6C-B7DE-B6ADD8685C61}" type="presParOf" srcId="{C9DC8D7F-6E35-48BC-9ADC-0AB1D58B5B94}" destId="{EA8A6A7F-429E-430B-90E7-1D65CAF998E8}" srcOrd="6" destOrd="0" presId="urn:microsoft.com/office/officeart/2005/8/layout/chevron1"/>
    <dgm:cxn modelId="{10272F82-0FC4-4A94-AF44-E56D4351F6B4}" type="presParOf" srcId="{C9DC8D7F-6E35-48BC-9ADC-0AB1D58B5B94}" destId="{A1A523E9-8E49-4984-BC25-BD0DB3152DCD}" srcOrd="7" destOrd="0" presId="urn:microsoft.com/office/officeart/2005/8/layout/chevron1"/>
    <dgm:cxn modelId="{109F0B55-AC02-4348-9ACD-04D924B0FC5D}" type="presParOf" srcId="{C9DC8D7F-6E35-48BC-9ADC-0AB1D58B5B94}" destId="{18328266-3AB8-4638-9E3C-0128ACE908FC}" srcOrd="8" destOrd="0" presId="urn:microsoft.com/office/officeart/2005/8/layout/chevron1"/>
    <dgm:cxn modelId="{AB0EAF08-5A68-45A9-8C89-DDB3C3B1B78C}" type="presParOf" srcId="{C9DC8D7F-6E35-48BC-9ADC-0AB1D58B5B94}" destId="{2C5992CA-1E93-4EB8-A648-F3C4DEF5B00F}" srcOrd="9" destOrd="0" presId="urn:microsoft.com/office/officeart/2005/8/layout/chevron1"/>
    <dgm:cxn modelId="{F4DC4BCC-8067-43BF-AE0D-B4B9EB87E551}" type="presParOf" srcId="{C9DC8D7F-6E35-48BC-9ADC-0AB1D58B5B94}" destId="{118BA2F9-35C5-4361-BAE9-280899126CF9}" srcOrd="10" destOrd="0" presId="urn:microsoft.com/office/officeart/2005/8/layout/chevron1"/>
    <dgm:cxn modelId="{A366C08E-3408-48FD-8BB0-A621EE51D37A}" type="presParOf" srcId="{C9DC8D7F-6E35-48BC-9ADC-0AB1D58B5B94}" destId="{F30B2CE2-0C0C-4014-9536-2D274D49B89E}" srcOrd="11" destOrd="0" presId="urn:microsoft.com/office/officeart/2005/8/layout/chevron1"/>
    <dgm:cxn modelId="{ED484412-2544-4FD8-B933-D892C0E786C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218DB8-438F-4209-8080-B7D00E6C24A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89A2B88-526D-4241-A4A5-62A9CAE12CD8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D85E628-88F2-4471-9890-03CD218A113B}" type="presOf" srcId="{B93C0965-3270-41FF-BEB8-E0A58401D02D}" destId="{65BE4E39-09C4-416B-A70A-498BAA7AC461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6879857-704C-494A-8157-5D673C0588AA}" type="presOf" srcId="{D41414F5-2AD6-49F6-A8E9-8A5320094721}" destId="{ED047E95-CA07-45F8-B1D2-EB2E44BB9E1C}" srcOrd="0" destOrd="0" presId="urn:microsoft.com/office/officeart/2005/8/layout/chevron1"/>
    <dgm:cxn modelId="{802C2E64-1201-440A-B3F5-6EB7EDD69A75}" type="presOf" srcId="{D01875E2-DFFD-44FC-B837-BEAC04CE05E9}" destId="{89FBDF15-C243-4B50-AE08-93678740F889}" srcOrd="0" destOrd="0" presId="urn:microsoft.com/office/officeart/2005/8/layout/chevron1"/>
    <dgm:cxn modelId="{3410FAB9-BB59-44C9-B25C-4989DD8C9A00}" type="presOf" srcId="{69B6576F-ACC5-427E-ABA8-6D7C32AC4DB6}" destId="{EA8A6A7F-429E-430B-90E7-1D65CAF998E8}" srcOrd="0" destOrd="0" presId="urn:microsoft.com/office/officeart/2005/8/layout/chevron1"/>
    <dgm:cxn modelId="{8BC2A602-E790-46D3-BBDC-8EF2EA96BC09}" type="presOf" srcId="{26692324-74A4-484F-B89D-04138F6B2639}" destId="{7A621747-5729-4206-8BB1-74E6BDF3AA42}" srcOrd="0" destOrd="0" presId="urn:microsoft.com/office/officeart/2005/8/layout/chevron1"/>
    <dgm:cxn modelId="{16C5406B-F787-4633-8829-9D48BDB53AD2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61A46C6-F9F1-4556-B349-57E68BFBC742}" type="presParOf" srcId="{C9DC8D7F-6E35-48BC-9ADC-0AB1D58B5B94}" destId="{7A621747-5729-4206-8BB1-74E6BDF3AA42}" srcOrd="0" destOrd="0" presId="urn:microsoft.com/office/officeart/2005/8/layout/chevron1"/>
    <dgm:cxn modelId="{067B9DB7-4E29-4B02-A851-B4C386196015}" type="presParOf" srcId="{C9DC8D7F-6E35-48BC-9ADC-0AB1D58B5B94}" destId="{66906A19-3308-439A-8312-A478E42A3773}" srcOrd="1" destOrd="0" presId="urn:microsoft.com/office/officeart/2005/8/layout/chevron1"/>
    <dgm:cxn modelId="{83E08F25-F18D-4B8C-A769-DF0024CB1AFB}" type="presParOf" srcId="{C9DC8D7F-6E35-48BC-9ADC-0AB1D58B5B94}" destId="{ED047E95-CA07-45F8-B1D2-EB2E44BB9E1C}" srcOrd="2" destOrd="0" presId="urn:microsoft.com/office/officeart/2005/8/layout/chevron1"/>
    <dgm:cxn modelId="{9668C056-2ABD-4990-BD9B-6A17B5A7ACE4}" type="presParOf" srcId="{C9DC8D7F-6E35-48BC-9ADC-0AB1D58B5B94}" destId="{2FBCACB6-6C02-4A2D-B164-335F4B52080E}" srcOrd="3" destOrd="0" presId="urn:microsoft.com/office/officeart/2005/8/layout/chevron1"/>
    <dgm:cxn modelId="{3FA3E268-6E3D-45BA-A540-F39FEE50F3A8}" type="presParOf" srcId="{C9DC8D7F-6E35-48BC-9ADC-0AB1D58B5B94}" destId="{89FBDF15-C243-4B50-AE08-93678740F889}" srcOrd="4" destOrd="0" presId="urn:microsoft.com/office/officeart/2005/8/layout/chevron1"/>
    <dgm:cxn modelId="{A55A2BDE-65DA-40E5-8E89-3307D693915E}" type="presParOf" srcId="{C9DC8D7F-6E35-48BC-9ADC-0AB1D58B5B94}" destId="{FDD02967-6E90-4122-9174-B7501C27237C}" srcOrd="5" destOrd="0" presId="urn:microsoft.com/office/officeart/2005/8/layout/chevron1"/>
    <dgm:cxn modelId="{21CC0EB0-0BD3-4BF7-8CE2-5EAF572A8CC5}" type="presParOf" srcId="{C9DC8D7F-6E35-48BC-9ADC-0AB1D58B5B94}" destId="{EA8A6A7F-429E-430B-90E7-1D65CAF998E8}" srcOrd="6" destOrd="0" presId="urn:microsoft.com/office/officeart/2005/8/layout/chevron1"/>
    <dgm:cxn modelId="{DD1078B3-597E-4D48-B501-8FB6995D0EC8}" type="presParOf" srcId="{C9DC8D7F-6E35-48BC-9ADC-0AB1D58B5B94}" destId="{A1A523E9-8E49-4984-BC25-BD0DB3152DCD}" srcOrd="7" destOrd="0" presId="urn:microsoft.com/office/officeart/2005/8/layout/chevron1"/>
    <dgm:cxn modelId="{CA37D707-FCE0-48E8-B9C7-AAA7C0FCB96C}" type="presParOf" srcId="{C9DC8D7F-6E35-48BC-9ADC-0AB1D58B5B94}" destId="{18328266-3AB8-4638-9E3C-0128ACE908FC}" srcOrd="8" destOrd="0" presId="urn:microsoft.com/office/officeart/2005/8/layout/chevron1"/>
    <dgm:cxn modelId="{BF51AAFD-D4DF-4588-9949-8222F85E1A0E}" type="presParOf" srcId="{C9DC8D7F-6E35-48BC-9ADC-0AB1D58B5B94}" destId="{2C5992CA-1E93-4EB8-A648-F3C4DEF5B00F}" srcOrd="9" destOrd="0" presId="urn:microsoft.com/office/officeart/2005/8/layout/chevron1"/>
    <dgm:cxn modelId="{A9DBD5D1-341F-4BEE-BC27-70EACA1E8F37}" type="presParOf" srcId="{C9DC8D7F-6E35-48BC-9ADC-0AB1D58B5B94}" destId="{118BA2F9-35C5-4361-BAE9-280899126CF9}" srcOrd="10" destOrd="0" presId="urn:microsoft.com/office/officeart/2005/8/layout/chevron1"/>
    <dgm:cxn modelId="{6F4E1E1A-1E73-43C1-B3B2-9AB0E04E982C}" type="presParOf" srcId="{C9DC8D7F-6E35-48BC-9ADC-0AB1D58B5B94}" destId="{F30B2CE2-0C0C-4014-9536-2D274D49B89E}" srcOrd="11" destOrd="0" presId="urn:microsoft.com/office/officeart/2005/8/layout/chevron1"/>
    <dgm:cxn modelId="{6CAE99D9-9D9A-454B-BF16-FFEBF9E983A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10F8A6-B274-4611-B1CE-D25F04EA9E0E}" type="presOf" srcId="{63C38B30-742A-447D-AEDC-DB0823FECDDC}" destId="{18328266-3AB8-4638-9E3C-0128ACE908FC}" srcOrd="0" destOrd="0" presId="urn:microsoft.com/office/officeart/2005/8/layout/chevron1"/>
    <dgm:cxn modelId="{3D72BD39-BA0F-4EAE-9A75-B0716E3133D1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B94B8C-26C1-42D5-99F8-3E4F7DBD5A10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0DD39AC-E492-4A99-A5A5-9B7F292C9E86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E645BA0-0D8C-4B2D-9F95-C6CAD4C1205C}" type="presOf" srcId="{D41414F5-2AD6-49F6-A8E9-8A5320094721}" destId="{ED047E95-CA07-45F8-B1D2-EB2E44BB9E1C}" srcOrd="0" destOrd="0" presId="urn:microsoft.com/office/officeart/2005/8/layout/chevron1"/>
    <dgm:cxn modelId="{12FAF7DA-9C91-46DC-A170-7FDD4EC30369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8BA0F9B-BA14-4350-AABA-296AFF98090E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004C4E6E-5E66-4BCF-BA0F-1D0FC77C744C}" type="presOf" srcId="{D01875E2-DFFD-44FC-B837-BEAC04CE05E9}" destId="{89FBDF15-C243-4B50-AE08-93678740F889}" srcOrd="0" destOrd="0" presId="urn:microsoft.com/office/officeart/2005/8/layout/chevron1"/>
    <dgm:cxn modelId="{92CD9A08-D37D-41C3-B46C-80F2230DF2DC}" type="presParOf" srcId="{C9DC8D7F-6E35-48BC-9ADC-0AB1D58B5B94}" destId="{7A621747-5729-4206-8BB1-74E6BDF3AA42}" srcOrd="0" destOrd="0" presId="urn:microsoft.com/office/officeart/2005/8/layout/chevron1"/>
    <dgm:cxn modelId="{53F6FC51-F44C-41AA-8095-8D8572839EE2}" type="presParOf" srcId="{C9DC8D7F-6E35-48BC-9ADC-0AB1D58B5B94}" destId="{66906A19-3308-439A-8312-A478E42A3773}" srcOrd="1" destOrd="0" presId="urn:microsoft.com/office/officeart/2005/8/layout/chevron1"/>
    <dgm:cxn modelId="{CC20A88E-688F-4E12-83DF-8A78C3E2E48E}" type="presParOf" srcId="{C9DC8D7F-6E35-48BC-9ADC-0AB1D58B5B94}" destId="{ED047E95-CA07-45F8-B1D2-EB2E44BB9E1C}" srcOrd="2" destOrd="0" presId="urn:microsoft.com/office/officeart/2005/8/layout/chevron1"/>
    <dgm:cxn modelId="{6EDA87FB-0EC6-4ACF-88AF-E5C924D6A475}" type="presParOf" srcId="{C9DC8D7F-6E35-48BC-9ADC-0AB1D58B5B94}" destId="{2FBCACB6-6C02-4A2D-B164-335F4B52080E}" srcOrd="3" destOrd="0" presId="urn:microsoft.com/office/officeart/2005/8/layout/chevron1"/>
    <dgm:cxn modelId="{516045CA-3061-4997-AA4D-665F07D78A36}" type="presParOf" srcId="{C9DC8D7F-6E35-48BC-9ADC-0AB1D58B5B94}" destId="{89FBDF15-C243-4B50-AE08-93678740F889}" srcOrd="4" destOrd="0" presId="urn:microsoft.com/office/officeart/2005/8/layout/chevron1"/>
    <dgm:cxn modelId="{07153A9B-BDFD-4757-BA80-EFCE978A31C8}" type="presParOf" srcId="{C9DC8D7F-6E35-48BC-9ADC-0AB1D58B5B94}" destId="{FDD02967-6E90-4122-9174-B7501C27237C}" srcOrd="5" destOrd="0" presId="urn:microsoft.com/office/officeart/2005/8/layout/chevron1"/>
    <dgm:cxn modelId="{FFA76353-FEB5-4AAF-A8B5-FD9136104064}" type="presParOf" srcId="{C9DC8D7F-6E35-48BC-9ADC-0AB1D58B5B94}" destId="{EA8A6A7F-429E-430B-90E7-1D65CAF998E8}" srcOrd="6" destOrd="0" presId="urn:microsoft.com/office/officeart/2005/8/layout/chevron1"/>
    <dgm:cxn modelId="{0E61C5DD-A91D-4730-A1AC-F79313ECC5FB}" type="presParOf" srcId="{C9DC8D7F-6E35-48BC-9ADC-0AB1D58B5B94}" destId="{A1A523E9-8E49-4984-BC25-BD0DB3152DCD}" srcOrd="7" destOrd="0" presId="urn:microsoft.com/office/officeart/2005/8/layout/chevron1"/>
    <dgm:cxn modelId="{E992E15F-B73B-415D-B314-93B39D3697F9}" type="presParOf" srcId="{C9DC8D7F-6E35-48BC-9ADC-0AB1D58B5B94}" destId="{18328266-3AB8-4638-9E3C-0128ACE908FC}" srcOrd="8" destOrd="0" presId="urn:microsoft.com/office/officeart/2005/8/layout/chevron1"/>
    <dgm:cxn modelId="{11DAFB6C-E127-4B15-8FAF-2AA71960BF1E}" type="presParOf" srcId="{C9DC8D7F-6E35-48BC-9ADC-0AB1D58B5B94}" destId="{2C5992CA-1E93-4EB8-A648-F3C4DEF5B00F}" srcOrd="9" destOrd="0" presId="urn:microsoft.com/office/officeart/2005/8/layout/chevron1"/>
    <dgm:cxn modelId="{E08A4F21-2C60-4C6E-B190-AB7351C71ABD}" type="presParOf" srcId="{C9DC8D7F-6E35-48BC-9ADC-0AB1D58B5B94}" destId="{118BA2F9-35C5-4361-BAE9-280899126CF9}" srcOrd="10" destOrd="0" presId="urn:microsoft.com/office/officeart/2005/8/layout/chevron1"/>
    <dgm:cxn modelId="{AF1474C0-1CD3-46F0-AA13-0F099287CAA1}" type="presParOf" srcId="{C9DC8D7F-6E35-48BC-9ADC-0AB1D58B5B94}" destId="{F30B2CE2-0C0C-4014-9536-2D274D49B89E}" srcOrd="11" destOrd="0" presId="urn:microsoft.com/office/officeart/2005/8/layout/chevron1"/>
    <dgm:cxn modelId="{0257F181-E897-4712-B904-A9C80AE7C2A2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5755778-1677-4364-B2CE-A7E3169AB1D3}" type="presOf" srcId="{B93C0965-3270-41FF-BEB8-E0A58401D02D}" destId="{65BE4E39-09C4-416B-A70A-498BAA7AC461}" srcOrd="0" destOrd="0" presId="urn:microsoft.com/office/officeart/2005/8/layout/chevron1"/>
    <dgm:cxn modelId="{4D83053D-F475-4205-83AB-07E99B421AA9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62E8EDE-59F5-43FF-8110-9B7BB4A24682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4538A15-69FC-4010-AECE-BCE295C97CED}" type="presOf" srcId="{26692324-74A4-484F-B89D-04138F6B2639}" destId="{7A621747-5729-4206-8BB1-74E6BDF3AA42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D09E51B1-564C-44C4-97C4-71AE80EEEFE2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C685A5-3DA0-46A7-9C33-0D3160F286DE}" type="presOf" srcId="{63C38B30-742A-447D-AEDC-DB0823FECDDC}" destId="{18328266-3AB8-4638-9E3C-0128ACE908FC}" srcOrd="0" destOrd="0" presId="urn:microsoft.com/office/officeart/2005/8/layout/chevron1"/>
    <dgm:cxn modelId="{E961901B-156A-4C08-9A6F-E96652AB4B3B}" type="presOf" srcId="{69B6576F-ACC5-427E-ABA8-6D7C32AC4DB6}" destId="{EA8A6A7F-429E-430B-90E7-1D65CAF998E8}" srcOrd="0" destOrd="0" presId="urn:microsoft.com/office/officeart/2005/8/layout/chevron1"/>
    <dgm:cxn modelId="{92BA1820-172B-478F-8594-C53E7976E6F6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D75257B-51E7-4011-8CCF-9E56FE984EE7}" type="presParOf" srcId="{C9DC8D7F-6E35-48BC-9ADC-0AB1D58B5B94}" destId="{7A621747-5729-4206-8BB1-74E6BDF3AA42}" srcOrd="0" destOrd="0" presId="urn:microsoft.com/office/officeart/2005/8/layout/chevron1"/>
    <dgm:cxn modelId="{CA7C6573-A6B8-42A7-A598-D7B03A3C1093}" type="presParOf" srcId="{C9DC8D7F-6E35-48BC-9ADC-0AB1D58B5B94}" destId="{66906A19-3308-439A-8312-A478E42A3773}" srcOrd="1" destOrd="0" presId="urn:microsoft.com/office/officeart/2005/8/layout/chevron1"/>
    <dgm:cxn modelId="{C0EA4B3F-A2AF-4BB0-B20A-EE5209B9BA5E}" type="presParOf" srcId="{C9DC8D7F-6E35-48BC-9ADC-0AB1D58B5B94}" destId="{ED047E95-CA07-45F8-B1D2-EB2E44BB9E1C}" srcOrd="2" destOrd="0" presId="urn:microsoft.com/office/officeart/2005/8/layout/chevron1"/>
    <dgm:cxn modelId="{38EA9564-68CF-41DE-8282-5D1541A01977}" type="presParOf" srcId="{C9DC8D7F-6E35-48BC-9ADC-0AB1D58B5B94}" destId="{2FBCACB6-6C02-4A2D-B164-335F4B52080E}" srcOrd="3" destOrd="0" presId="urn:microsoft.com/office/officeart/2005/8/layout/chevron1"/>
    <dgm:cxn modelId="{F5BA34C3-A217-4D25-8C3E-39A8C17D792A}" type="presParOf" srcId="{C9DC8D7F-6E35-48BC-9ADC-0AB1D58B5B94}" destId="{89FBDF15-C243-4B50-AE08-93678740F889}" srcOrd="4" destOrd="0" presId="urn:microsoft.com/office/officeart/2005/8/layout/chevron1"/>
    <dgm:cxn modelId="{44258458-D014-464F-A651-EFB9817D24EE}" type="presParOf" srcId="{C9DC8D7F-6E35-48BC-9ADC-0AB1D58B5B94}" destId="{FDD02967-6E90-4122-9174-B7501C27237C}" srcOrd="5" destOrd="0" presId="urn:microsoft.com/office/officeart/2005/8/layout/chevron1"/>
    <dgm:cxn modelId="{5A4E268E-9E6E-418B-BC53-A979B081BAD6}" type="presParOf" srcId="{C9DC8D7F-6E35-48BC-9ADC-0AB1D58B5B94}" destId="{EA8A6A7F-429E-430B-90E7-1D65CAF998E8}" srcOrd="6" destOrd="0" presId="urn:microsoft.com/office/officeart/2005/8/layout/chevron1"/>
    <dgm:cxn modelId="{EB3A64FA-050B-4058-B290-64E40E0E1A3C}" type="presParOf" srcId="{C9DC8D7F-6E35-48BC-9ADC-0AB1D58B5B94}" destId="{A1A523E9-8E49-4984-BC25-BD0DB3152DCD}" srcOrd="7" destOrd="0" presId="urn:microsoft.com/office/officeart/2005/8/layout/chevron1"/>
    <dgm:cxn modelId="{83BFA8E9-B0B2-4A6C-A591-C0D16B794CF4}" type="presParOf" srcId="{C9DC8D7F-6E35-48BC-9ADC-0AB1D58B5B94}" destId="{18328266-3AB8-4638-9E3C-0128ACE908FC}" srcOrd="8" destOrd="0" presId="urn:microsoft.com/office/officeart/2005/8/layout/chevron1"/>
    <dgm:cxn modelId="{050E2301-2C41-4A72-BCDE-FD8CDBA4FBD0}" type="presParOf" srcId="{C9DC8D7F-6E35-48BC-9ADC-0AB1D58B5B94}" destId="{2C5992CA-1E93-4EB8-A648-F3C4DEF5B00F}" srcOrd="9" destOrd="0" presId="urn:microsoft.com/office/officeart/2005/8/layout/chevron1"/>
    <dgm:cxn modelId="{3E536933-031A-4C3F-981C-2B9A4C69AE9D}" type="presParOf" srcId="{C9DC8D7F-6E35-48BC-9ADC-0AB1D58B5B94}" destId="{118BA2F9-35C5-4361-BAE9-280899126CF9}" srcOrd="10" destOrd="0" presId="urn:microsoft.com/office/officeart/2005/8/layout/chevron1"/>
    <dgm:cxn modelId="{372A6CF8-CADA-4428-B692-1A65B0DC8A84}" type="presParOf" srcId="{C9DC8D7F-6E35-48BC-9ADC-0AB1D58B5B94}" destId="{F30B2CE2-0C0C-4014-9536-2D274D49B89E}" srcOrd="11" destOrd="0" presId="urn:microsoft.com/office/officeart/2005/8/layout/chevron1"/>
    <dgm:cxn modelId="{A5C87C72-F438-4F1B-B47D-433B24D2351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FFE8202-C0B6-45CB-916D-2FF8CC850DCA}" type="presOf" srcId="{B3FBE3AE-86FB-4B03-AC03-C0291F72C582}" destId="{118BA2F9-35C5-4361-BAE9-280899126CF9}" srcOrd="0" destOrd="0" presId="urn:microsoft.com/office/officeart/2005/8/layout/chevron1"/>
    <dgm:cxn modelId="{BADD237B-821D-49A8-9032-EC8EFF97FFF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2B45C3C-03CB-41A1-AECC-BED5A0A44700}" type="presOf" srcId="{67013EC6-1097-459B-B140-E831F539D52A}" destId="{C9DC8D7F-6E35-48BC-9ADC-0AB1D58B5B94}" srcOrd="0" destOrd="0" presId="urn:microsoft.com/office/officeart/2005/8/layout/chevron1"/>
    <dgm:cxn modelId="{0D6370AB-5B01-40CF-BC0B-C166865EDEBB}" type="presOf" srcId="{D01875E2-DFFD-44FC-B837-BEAC04CE05E9}" destId="{89FBDF15-C243-4B50-AE08-93678740F889}" srcOrd="0" destOrd="0" presId="urn:microsoft.com/office/officeart/2005/8/layout/chevron1"/>
    <dgm:cxn modelId="{D5E7FEF2-8E44-4821-BA8A-A4EFE8EFF12B}" type="presOf" srcId="{63C38B30-742A-447D-AEDC-DB0823FECDDC}" destId="{18328266-3AB8-4638-9E3C-0128ACE908FC}" srcOrd="0" destOrd="0" presId="urn:microsoft.com/office/officeart/2005/8/layout/chevron1"/>
    <dgm:cxn modelId="{CC689E0D-C50F-4C4C-A5CB-6B5B1BBB6975}" type="presOf" srcId="{B93C0965-3270-41FF-BEB8-E0A58401D02D}" destId="{65BE4E39-09C4-416B-A70A-498BAA7AC461}" srcOrd="0" destOrd="0" presId="urn:microsoft.com/office/officeart/2005/8/layout/chevron1"/>
    <dgm:cxn modelId="{7C6A4081-F771-425B-9FEC-E85B9643AEFA}" type="presOf" srcId="{D41414F5-2AD6-49F6-A8E9-8A5320094721}" destId="{ED047E95-CA07-45F8-B1D2-EB2E44BB9E1C}" srcOrd="0" destOrd="0" presId="urn:microsoft.com/office/officeart/2005/8/layout/chevron1"/>
    <dgm:cxn modelId="{E77BA0CE-C132-49AD-94CC-A96BC57C9CC0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8F9AF1-6FB1-475A-A73C-BEF4BE92551F}" type="presParOf" srcId="{C9DC8D7F-6E35-48BC-9ADC-0AB1D58B5B94}" destId="{7A621747-5729-4206-8BB1-74E6BDF3AA42}" srcOrd="0" destOrd="0" presId="urn:microsoft.com/office/officeart/2005/8/layout/chevron1"/>
    <dgm:cxn modelId="{6982AE1F-50F3-471B-96BC-4A1B05B00938}" type="presParOf" srcId="{C9DC8D7F-6E35-48BC-9ADC-0AB1D58B5B94}" destId="{66906A19-3308-439A-8312-A478E42A3773}" srcOrd="1" destOrd="0" presId="urn:microsoft.com/office/officeart/2005/8/layout/chevron1"/>
    <dgm:cxn modelId="{0891EBCD-80CA-4CB4-9041-F6335BD813B2}" type="presParOf" srcId="{C9DC8D7F-6E35-48BC-9ADC-0AB1D58B5B94}" destId="{ED047E95-CA07-45F8-B1D2-EB2E44BB9E1C}" srcOrd="2" destOrd="0" presId="urn:microsoft.com/office/officeart/2005/8/layout/chevron1"/>
    <dgm:cxn modelId="{9479AFF5-3142-4255-94E8-7D6976B12528}" type="presParOf" srcId="{C9DC8D7F-6E35-48BC-9ADC-0AB1D58B5B94}" destId="{2FBCACB6-6C02-4A2D-B164-335F4B52080E}" srcOrd="3" destOrd="0" presId="urn:microsoft.com/office/officeart/2005/8/layout/chevron1"/>
    <dgm:cxn modelId="{F2FDAAAD-68FD-41AF-B1E0-837CED287B4A}" type="presParOf" srcId="{C9DC8D7F-6E35-48BC-9ADC-0AB1D58B5B94}" destId="{89FBDF15-C243-4B50-AE08-93678740F889}" srcOrd="4" destOrd="0" presId="urn:microsoft.com/office/officeart/2005/8/layout/chevron1"/>
    <dgm:cxn modelId="{E4F5DE4D-88B6-4B8E-8D3F-E1EE91DF4313}" type="presParOf" srcId="{C9DC8D7F-6E35-48BC-9ADC-0AB1D58B5B94}" destId="{FDD02967-6E90-4122-9174-B7501C27237C}" srcOrd="5" destOrd="0" presId="urn:microsoft.com/office/officeart/2005/8/layout/chevron1"/>
    <dgm:cxn modelId="{BEE58320-230A-440E-8A2F-4CD7455D637A}" type="presParOf" srcId="{C9DC8D7F-6E35-48BC-9ADC-0AB1D58B5B94}" destId="{EA8A6A7F-429E-430B-90E7-1D65CAF998E8}" srcOrd="6" destOrd="0" presId="urn:microsoft.com/office/officeart/2005/8/layout/chevron1"/>
    <dgm:cxn modelId="{7DA65553-751A-4774-ADA2-495A86E88095}" type="presParOf" srcId="{C9DC8D7F-6E35-48BC-9ADC-0AB1D58B5B94}" destId="{A1A523E9-8E49-4984-BC25-BD0DB3152DCD}" srcOrd="7" destOrd="0" presId="urn:microsoft.com/office/officeart/2005/8/layout/chevron1"/>
    <dgm:cxn modelId="{88D3B0E3-7F8E-408B-A2FE-68EB6FED8036}" type="presParOf" srcId="{C9DC8D7F-6E35-48BC-9ADC-0AB1D58B5B94}" destId="{18328266-3AB8-4638-9E3C-0128ACE908FC}" srcOrd="8" destOrd="0" presId="urn:microsoft.com/office/officeart/2005/8/layout/chevron1"/>
    <dgm:cxn modelId="{4CE31DA3-2E4B-4348-80D2-B3920E0AECC4}" type="presParOf" srcId="{C9DC8D7F-6E35-48BC-9ADC-0AB1D58B5B94}" destId="{2C5992CA-1E93-4EB8-A648-F3C4DEF5B00F}" srcOrd="9" destOrd="0" presId="urn:microsoft.com/office/officeart/2005/8/layout/chevron1"/>
    <dgm:cxn modelId="{B8FA4F45-2272-477C-8F7A-AC87B02DEDF0}" type="presParOf" srcId="{C9DC8D7F-6E35-48BC-9ADC-0AB1D58B5B94}" destId="{118BA2F9-35C5-4361-BAE9-280899126CF9}" srcOrd="10" destOrd="0" presId="urn:microsoft.com/office/officeart/2005/8/layout/chevron1"/>
    <dgm:cxn modelId="{2956C3DD-31FB-43A8-A80D-84245A609E55}" type="presParOf" srcId="{C9DC8D7F-6E35-48BC-9ADC-0AB1D58B5B94}" destId="{F30B2CE2-0C0C-4014-9536-2D274D49B89E}" srcOrd="11" destOrd="0" presId="urn:microsoft.com/office/officeart/2005/8/layout/chevron1"/>
    <dgm:cxn modelId="{154165C0-C899-4E61-92BC-86AD6C7FA3A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CB1068-466D-4D35-883D-BB418525306F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562593-BC30-4EF9-9B8C-9E88D2BC4C79}" type="presOf" srcId="{B93C0965-3270-41FF-BEB8-E0A58401D02D}" destId="{65BE4E39-09C4-416B-A70A-498BAA7AC461}" srcOrd="0" destOrd="0" presId="urn:microsoft.com/office/officeart/2005/8/layout/chevron1"/>
    <dgm:cxn modelId="{CD51495A-3F18-4D4F-BBD2-FBFA740D1F13}" type="presOf" srcId="{69B6576F-ACC5-427E-ABA8-6D7C32AC4DB6}" destId="{EA8A6A7F-429E-430B-90E7-1D65CAF998E8}" srcOrd="0" destOrd="0" presId="urn:microsoft.com/office/officeart/2005/8/layout/chevron1"/>
    <dgm:cxn modelId="{D66BB43A-C228-491A-BFAA-70AD0C60EA2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ADF4B4F-5348-4232-AB66-FBFA8B03A8EB}" type="presOf" srcId="{63C38B30-742A-447D-AEDC-DB0823FECDDC}" destId="{18328266-3AB8-4638-9E3C-0128ACE908FC}" srcOrd="0" destOrd="0" presId="urn:microsoft.com/office/officeart/2005/8/layout/chevron1"/>
    <dgm:cxn modelId="{41BC69B1-3BAB-4C7D-A88D-3FB7E3CD16BF}" type="presOf" srcId="{26692324-74A4-484F-B89D-04138F6B2639}" destId="{7A621747-5729-4206-8BB1-74E6BDF3AA42}" srcOrd="0" destOrd="0" presId="urn:microsoft.com/office/officeart/2005/8/layout/chevron1"/>
    <dgm:cxn modelId="{F8B01595-0B3A-496E-B0B9-31195B4075A1}" type="presOf" srcId="{B3FBE3AE-86FB-4B03-AC03-C0291F72C582}" destId="{118BA2F9-35C5-4361-BAE9-280899126CF9}" srcOrd="0" destOrd="0" presId="urn:microsoft.com/office/officeart/2005/8/layout/chevron1"/>
    <dgm:cxn modelId="{0B3B143B-21D8-4C9B-B5B1-B54DB426AE2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C21BFAC-DF8D-4B81-ACB4-1654DEA8D676}" type="presParOf" srcId="{C9DC8D7F-6E35-48BC-9ADC-0AB1D58B5B94}" destId="{7A621747-5729-4206-8BB1-74E6BDF3AA42}" srcOrd="0" destOrd="0" presId="urn:microsoft.com/office/officeart/2005/8/layout/chevron1"/>
    <dgm:cxn modelId="{D5B16F12-58E9-43B1-B4F1-2DCF5D50772E}" type="presParOf" srcId="{C9DC8D7F-6E35-48BC-9ADC-0AB1D58B5B94}" destId="{66906A19-3308-439A-8312-A478E42A3773}" srcOrd="1" destOrd="0" presId="urn:microsoft.com/office/officeart/2005/8/layout/chevron1"/>
    <dgm:cxn modelId="{7707EA59-2BBA-4BC9-AC44-BBBF09D68C83}" type="presParOf" srcId="{C9DC8D7F-6E35-48BC-9ADC-0AB1D58B5B94}" destId="{ED047E95-CA07-45F8-B1D2-EB2E44BB9E1C}" srcOrd="2" destOrd="0" presId="urn:microsoft.com/office/officeart/2005/8/layout/chevron1"/>
    <dgm:cxn modelId="{A36E3111-62B1-4402-87CF-8E786DE980F8}" type="presParOf" srcId="{C9DC8D7F-6E35-48BC-9ADC-0AB1D58B5B94}" destId="{2FBCACB6-6C02-4A2D-B164-335F4B52080E}" srcOrd="3" destOrd="0" presId="urn:microsoft.com/office/officeart/2005/8/layout/chevron1"/>
    <dgm:cxn modelId="{EF17DBDC-A727-4482-9DFA-462152AD6747}" type="presParOf" srcId="{C9DC8D7F-6E35-48BC-9ADC-0AB1D58B5B94}" destId="{89FBDF15-C243-4B50-AE08-93678740F889}" srcOrd="4" destOrd="0" presId="urn:microsoft.com/office/officeart/2005/8/layout/chevron1"/>
    <dgm:cxn modelId="{6C6ADB56-C1C0-4689-852F-6BD34919599A}" type="presParOf" srcId="{C9DC8D7F-6E35-48BC-9ADC-0AB1D58B5B94}" destId="{FDD02967-6E90-4122-9174-B7501C27237C}" srcOrd="5" destOrd="0" presId="urn:microsoft.com/office/officeart/2005/8/layout/chevron1"/>
    <dgm:cxn modelId="{392C4BA4-BADB-48B7-924E-50BB0770C9A7}" type="presParOf" srcId="{C9DC8D7F-6E35-48BC-9ADC-0AB1D58B5B94}" destId="{EA8A6A7F-429E-430B-90E7-1D65CAF998E8}" srcOrd="6" destOrd="0" presId="urn:microsoft.com/office/officeart/2005/8/layout/chevron1"/>
    <dgm:cxn modelId="{7E35D06C-371D-47E6-B720-CFC7A253967A}" type="presParOf" srcId="{C9DC8D7F-6E35-48BC-9ADC-0AB1D58B5B94}" destId="{A1A523E9-8E49-4984-BC25-BD0DB3152DCD}" srcOrd="7" destOrd="0" presId="urn:microsoft.com/office/officeart/2005/8/layout/chevron1"/>
    <dgm:cxn modelId="{7CEEAE9D-1D61-4A4D-B2AB-11C78C7EBD9E}" type="presParOf" srcId="{C9DC8D7F-6E35-48BC-9ADC-0AB1D58B5B94}" destId="{18328266-3AB8-4638-9E3C-0128ACE908FC}" srcOrd="8" destOrd="0" presId="urn:microsoft.com/office/officeart/2005/8/layout/chevron1"/>
    <dgm:cxn modelId="{CEF6E78D-DECB-4ECC-89CF-364344468151}" type="presParOf" srcId="{C9DC8D7F-6E35-48BC-9ADC-0AB1D58B5B94}" destId="{2C5992CA-1E93-4EB8-A648-F3C4DEF5B00F}" srcOrd="9" destOrd="0" presId="urn:microsoft.com/office/officeart/2005/8/layout/chevron1"/>
    <dgm:cxn modelId="{B3623A50-DD9B-4BBB-83D0-A857032A9FA1}" type="presParOf" srcId="{C9DC8D7F-6E35-48BC-9ADC-0AB1D58B5B94}" destId="{118BA2F9-35C5-4361-BAE9-280899126CF9}" srcOrd="10" destOrd="0" presId="urn:microsoft.com/office/officeart/2005/8/layout/chevron1"/>
    <dgm:cxn modelId="{AC872F53-6946-4C24-961F-812BD31CF90D}" type="presParOf" srcId="{C9DC8D7F-6E35-48BC-9ADC-0AB1D58B5B94}" destId="{F30B2CE2-0C0C-4014-9536-2D274D49B89E}" srcOrd="11" destOrd="0" presId="urn:microsoft.com/office/officeart/2005/8/layout/chevron1"/>
    <dgm:cxn modelId="{058F77FB-2181-4E59-96F7-E87604CEE89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DA22EF-CAB8-4377-B89E-6A1262867181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41A7803-99A4-4278-B7CF-A2EF4053AEEE}" type="presOf" srcId="{D41414F5-2AD6-49F6-A8E9-8A5320094721}" destId="{ED047E95-CA07-45F8-B1D2-EB2E44BB9E1C}" srcOrd="0" destOrd="0" presId="urn:microsoft.com/office/officeart/2005/8/layout/chevron1"/>
    <dgm:cxn modelId="{AAC0FA4F-D361-471D-A35A-FE69227D4282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7394513-9165-4062-8331-43771DA320FF}" type="presOf" srcId="{69B6576F-ACC5-427E-ABA8-6D7C32AC4DB6}" destId="{EA8A6A7F-429E-430B-90E7-1D65CAF998E8}" srcOrd="0" destOrd="0" presId="urn:microsoft.com/office/officeart/2005/8/layout/chevron1"/>
    <dgm:cxn modelId="{588D21BA-493E-4278-BA50-EDCAEC8528B6}" type="presOf" srcId="{B3FBE3AE-86FB-4B03-AC03-C0291F72C582}" destId="{118BA2F9-35C5-4361-BAE9-280899126CF9}" srcOrd="0" destOrd="0" presId="urn:microsoft.com/office/officeart/2005/8/layout/chevron1"/>
    <dgm:cxn modelId="{A0F83218-03ED-46C3-9592-50E43D50BB8B}" type="presOf" srcId="{D01875E2-DFFD-44FC-B837-BEAC04CE05E9}" destId="{89FBDF15-C243-4B50-AE08-93678740F889}" srcOrd="0" destOrd="0" presId="urn:microsoft.com/office/officeart/2005/8/layout/chevron1"/>
    <dgm:cxn modelId="{46E46183-F229-47FD-A476-EEAE46FE077D}" type="presOf" srcId="{63C38B30-742A-447D-AEDC-DB0823FECDDC}" destId="{18328266-3AB8-4638-9E3C-0128ACE908FC}" srcOrd="0" destOrd="0" presId="urn:microsoft.com/office/officeart/2005/8/layout/chevron1"/>
    <dgm:cxn modelId="{E18FAD10-F762-4D1E-8674-4F889FB26044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387BA5C-F688-4A84-941B-08A1BD9C9C45}" type="presParOf" srcId="{C9DC8D7F-6E35-48BC-9ADC-0AB1D58B5B94}" destId="{7A621747-5729-4206-8BB1-74E6BDF3AA42}" srcOrd="0" destOrd="0" presId="urn:microsoft.com/office/officeart/2005/8/layout/chevron1"/>
    <dgm:cxn modelId="{E7F6DA67-A80D-4BB5-A805-0874B65EC6C4}" type="presParOf" srcId="{C9DC8D7F-6E35-48BC-9ADC-0AB1D58B5B94}" destId="{66906A19-3308-439A-8312-A478E42A3773}" srcOrd="1" destOrd="0" presId="urn:microsoft.com/office/officeart/2005/8/layout/chevron1"/>
    <dgm:cxn modelId="{213A9C8C-EE68-4680-9131-7CB639866CE4}" type="presParOf" srcId="{C9DC8D7F-6E35-48BC-9ADC-0AB1D58B5B94}" destId="{ED047E95-CA07-45F8-B1D2-EB2E44BB9E1C}" srcOrd="2" destOrd="0" presId="urn:microsoft.com/office/officeart/2005/8/layout/chevron1"/>
    <dgm:cxn modelId="{8E9DCE6C-35EC-4AE2-B935-E891FBC2A9FD}" type="presParOf" srcId="{C9DC8D7F-6E35-48BC-9ADC-0AB1D58B5B94}" destId="{2FBCACB6-6C02-4A2D-B164-335F4B52080E}" srcOrd="3" destOrd="0" presId="urn:microsoft.com/office/officeart/2005/8/layout/chevron1"/>
    <dgm:cxn modelId="{B84B76C5-5CCB-4B45-9BDC-CA9721A75767}" type="presParOf" srcId="{C9DC8D7F-6E35-48BC-9ADC-0AB1D58B5B94}" destId="{89FBDF15-C243-4B50-AE08-93678740F889}" srcOrd="4" destOrd="0" presId="urn:microsoft.com/office/officeart/2005/8/layout/chevron1"/>
    <dgm:cxn modelId="{6BAAE723-2E0E-4000-B5BD-53B0003F6548}" type="presParOf" srcId="{C9DC8D7F-6E35-48BC-9ADC-0AB1D58B5B94}" destId="{FDD02967-6E90-4122-9174-B7501C27237C}" srcOrd="5" destOrd="0" presId="urn:microsoft.com/office/officeart/2005/8/layout/chevron1"/>
    <dgm:cxn modelId="{DFEA1CAB-6D1D-4FED-B993-1D0415F74E9E}" type="presParOf" srcId="{C9DC8D7F-6E35-48BC-9ADC-0AB1D58B5B94}" destId="{EA8A6A7F-429E-430B-90E7-1D65CAF998E8}" srcOrd="6" destOrd="0" presId="urn:microsoft.com/office/officeart/2005/8/layout/chevron1"/>
    <dgm:cxn modelId="{45CF122F-981F-4C1C-97A9-B97C41603FDD}" type="presParOf" srcId="{C9DC8D7F-6E35-48BC-9ADC-0AB1D58B5B94}" destId="{A1A523E9-8E49-4984-BC25-BD0DB3152DCD}" srcOrd="7" destOrd="0" presId="urn:microsoft.com/office/officeart/2005/8/layout/chevron1"/>
    <dgm:cxn modelId="{09E56AE8-CB3B-42B1-9BE4-CD1174DAD675}" type="presParOf" srcId="{C9DC8D7F-6E35-48BC-9ADC-0AB1D58B5B94}" destId="{18328266-3AB8-4638-9E3C-0128ACE908FC}" srcOrd="8" destOrd="0" presId="urn:microsoft.com/office/officeart/2005/8/layout/chevron1"/>
    <dgm:cxn modelId="{D5488DD6-2473-4B32-984C-264BA31A182E}" type="presParOf" srcId="{C9DC8D7F-6E35-48BC-9ADC-0AB1D58B5B94}" destId="{2C5992CA-1E93-4EB8-A648-F3C4DEF5B00F}" srcOrd="9" destOrd="0" presId="urn:microsoft.com/office/officeart/2005/8/layout/chevron1"/>
    <dgm:cxn modelId="{D4E251DA-D69C-4C08-B4F0-9516C9A998DC}" type="presParOf" srcId="{C9DC8D7F-6E35-48BC-9ADC-0AB1D58B5B94}" destId="{118BA2F9-35C5-4361-BAE9-280899126CF9}" srcOrd="10" destOrd="0" presId="urn:microsoft.com/office/officeart/2005/8/layout/chevron1"/>
    <dgm:cxn modelId="{2815462C-F3AB-4515-BD57-8AEEABD51080}" type="presParOf" srcId="{C9DC8D7F-6E35-48BC-9ADC-0AB1D58B5B94}" destId="{F30B2CE2-0C0C-4014-9536-2D274D49B89E}" srcOrd="11" destOrd="0" presId="urn:microsoft.com/office/officeart/2005/8/layout/chevron1"/>
    <dgm:cxn modelId="{E4D0447E-B71A-40CD-9AC2-6635F8949A38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578EAF9-F9DB-4674-98A7-D8659E700AB0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B954BAB-72DF-4C7B-B7C9-B076E76E27F9}" type="presOf" srcId="{B3FBE3AE-86FB-4B03-AC03-C0291F72C582}" destId="{118BA2F9-35C5-4361-BAE9-280899126CF9}" srcOrd="0" destOrd="0" presId="urn:microsoft.com/office/officeart/2005/8/layout/chevron1"/>
    <dgm:cxn modelId="{FA7CE400-6149-4932-B8D6-4A25AEE43B12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A872A72-CC05-4189-A6F9-C1B0EAD59703}" type="presOf" srcId="{B93C0965-3270-41FF-BEB8-E0A58401D02D}" destId="{65BE4E39-09C4-416B-A70A-498BAA7AC461}" srcOrd="0" destOrd="0" presId="urn:microsoft.com/office/officeart/2005/8/layout/chevron1"/>
    <dgm:cxn modelId="{074FADA1-9716-43D5-BEA5-7F5CB8686959}" type="presOf" srcId="{D01875E2-DFFD-44FC-B837-BEAC04CE05E9}" destId="{89FBDF15-C243-4B50-AE08-93678740F889}" srcOrd="0" destOrd="0" presId="urn:microsoft.com/office/officeart/2005/8/layout/chevron1"/>
    <dgm:cxn modelId="{8622EE9C-CCCD-4AB0-B65B-047B47553201}" type="presOf" srcId="{26692324-74A4-484F-B89D-04138F6B2639}" destId="{7A621747-5729-4206-8BB1-74E6BDF3AA42}" srcOrd="0" destOrd="0" presId="urn:microsoft.com/office/officeart/2005/8/layout/chevron1"/>
    <dgm:cxn modelId="{B5FECA65-1C72-4449-A2D8-6A258C2BC4C7}" type="presOf" srcId="{69B6576F-ACC5-427E-ABA8-6D7C32AC4DB6}" destId="{EA8A6A7F-429E-430B-90E7-1D65CAF998E8}" srcOrd="0" destOrd="0" presId="urn:microsoft.com/office/officeart/2005/8/layout/chevron1"/>
    <dgm:cxn modelId="{A2546BE1-2A13-4226-B72B-9D22005D7D94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BF1FF46-C82F-4CD5-A3AB-83C0592F88E1}" type="presParOf" srcId="{C9DC8D7F-6E35-48BC-9ADC-0AB1D58B5B94}" destId="{7A621747-5729-4206-8BB1-74E6BDF3AA42}" srcOrd="0" destOrd="0" presId="urn:microsoft.com/office/officeart/2005/8/layout/chevron1"/>
    <dgm:cxn modelId="{4F14F005-30C6-4C2A-83A8-C22D62DB6A3F}" type="presParOf" srcId="{C9DC8D7F-6E35-48BC-9ADC-0AB1D58B5B94}" destId="{66906A19-3308-439A-8312-A478E42A3773}" srcOrd="1" destOrd="0" presId="urn:microsoft.com/office/officeart/2005/8/layout/chevron1"/>
    <dgm:cxn modelId="{1261A734-CB47-4C4B-A485-9ABBEC4591CE}" type="presParOf" srcId="{C9DC8D7F-6E35-48BC-9ADC-0AB1D58B5B94}" destId="{ED047E95-CA07-45F8-B1D2-EB2E44BB9E1C}" srcOrd="2" destOrd="0" presId="urn:microsoft.com/office/officeart/2005/8/layout/chevron1"/>
    <dgm:cxn modelId="{61A4DEEA-FA7B-4B6F-BE90-E2FCF2855E8F}" type="presParOf" srcId="{C9DC8D7F-6E35-48BC-9ADC-0AB1D58B5B94}" destId="{2FBCACB6-6C02-4A2D-B164-335F4B52080E}" srcOrd="3" destOrd="0" presId="urn:microsoft.com/office/officeart/2005/8/layout/chevron1"/>
    <dgm:cxn modelId="{F465CA94-6074-4BB7-85BE-0F041FB59CF8}" type="presParOf" srcId="{C9DC8D7F-6E35-48BC-9ADC-0AB1D58B5B94}" destId="{89FBDF15-C243-4B50-AE08-93678740F889}" srcOrd="4" destOrd="0" presId="urn:microsoft.com/office/officeart/2005/8/layout/chevron1"/>
    <dgm:cxn modelId="{84032EDB-EED4-40BA-BE60-AC1BB9A1CA57}" type="presParOf" srcId="{C9DC8D7F-6E35-48BC-9ADC-0AB1D58B5B94}" destId="{FDD02967-6E90-4122-9174-B7501C27237C}" srcOrd="5" destOrd="0" presId="urn:microsoft.com/office/officeart/2005/8/layout/chevron1"/>
    <dgm:cxn modelId="{95D0CD7C-A5EE-4B10-A9C7-551EE556D0EC}" type="presParOf" srcId="{C9DC8D7F-6E35-48BC-9ADC-0AB1D58B5B94}" destId="{EA8A6A7F-429E-430B-90E7-1D65CAF998E8}" srcOrd="6" destOrd="0" presId="urn:microsoft.com/office/officeart/2005/8/layout/chevron1"/>
    <dgm:cxn modelId="{BC23D241-5A95-44AA-96A8-0725AB520514}" type="presParOf" srcId="{C9DC8D7F-6E35-48BC-9ADC-0AB1D58B5B94}" destId="{A1A523E9-8E49-4984-BC25-BD0DB3152DCD}" srcOrd="7" destOrd="0" presId="urn:microsoft.com/office/officeart/2005/8/layout/chevron1"/>
    <dgm:cxn modelId="{5C0C007F-9305-4B60-8ECE-474BC40D3DE6}" type="presParOf" srcId="{C9DC8D7F-6E35-48BC-9ADC-0AB1D58B5B94}" destId="{18328266-3AB8-4638-9E3C-0128ACE908FC}" srcOrd="8" destOrd="0" presId="urn:microsoft.com/office/officeart/2005/8/layout/chevron1"/>
    <dgm:cxn modelId="{B48800EE-6369-49D7-8BBE-B4379BFE45FA}" type="presParOf" srcId="{C9DC8D7F-6E35-48BC-9ADC-0AB1D58B5B94}" destId="{2C5992CA-1E93-4EB8-A648-F3C4DEF5B00F}" srcOrd="9" destOrd="0" presId="urn:microsoft.com/office/officeart/2005/8/layout/chevron1"/>
    <dgm:cxn modelId="{4AD419C1-295A-4C90-B2E8-8AB2A84EC619}" type="presParOf" srcId="{C9DC8D7F-6E35-48BC-9ADC-0AB1D58B5B94}" destId="{118BA2F9-35C5-4361-BAE9-280899126CF9}" srcOrd="10" destOrd="0" presId="urn:microsoft.com/office/officeart/2005/8/layout/chevron1"/>
    <dgm:cxn modelId="{5ACB587E-C98C-40B2-A61A-2094A64C6969}" type="presParOf" srcId="{C9DC8D7F-6E35-48BC-9ADC-0AB1D58B5B94}" destId="{F30B2CE2-0C0C-4014-9536-2D274D49B89E}" srcOrd="11" destOrd="0" presId="urn:microsoft.com/office/officeart/2005/8/layout/chevron1"/>
    <dgm:cxn modelId="{A6EFD9F7-DBE4-4C45-9795-FC8AACEEDDE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77528DF-E350-4118-9D3D-24BE10DA0D8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00CAA77-182F-4F34-937C-7D6D446FE988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55B2943-B6ED-4251-A435-D9025F15087E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EDD13F54-3427-45CE-85FD-517DAAA6F101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7FE3794-A9AD-4DF5-A488-29FE2A7F0ACC}" type="presOf" srcId="{B3FBE3AE-86FB-4B03-AC03-C0291F72C582}" destId="{118BA2F9-35C5-4361-BAE9-280899126CF9}" srcOrd="0" destOrd="0" presId="urn:microsoft.com/office/officeart/2005/8/layout/chevron1"/>
    <dgm:cxn modelId="{670AC8E2-4E14-4975-BD88-9CF0471F8F9C}" type="presOf" srcId="{D41414F5-2AD6-49F6-A8E9-8A5320094721}" destId="{ED047E95-CA07-45F8-B1D2-EB2E44BB9E1C}" srcOrd="0" destOrd="0" presId="urn:microsoft.com/office/officeart/2005/8/layout/chevron1"/>
    <dgm:cxn modelId="{7A74D8CF-AD39-4528-BE36-7BA5AB567583}" type="presOf" srcId="{D01875E2-DFFD-44FC-B837-BEAC04CE05E9}" destId="{89FBDF15-C243-4B50-AE08-93678740F889}" srcOrd="0" destOrd="0" presId="urn:microsoft.com/office/officeart/2005/8/layout/chevron1"/>
    <dgm:cxn modelId="{6DA254D7-B339-4192-9661-E545795CB405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6C3037F-3005-4F38-B1F1-BE0F69FCFAFA}" type="presParOf" srcId="{C9DC8D7F-6E35-48BC-9ADC-0AB1D58B5B94}" destId="{7A621747-5729-4206-8BB1-74E6BDF3AA42}" srcOrd="0" destOrd="0" presId="urn:microsoft.com/office/officeart/2005/8/layout/chevron1"/>
    <dgm:cxn modelId="{EA1B4117-551F-4378-9924-C21B6AA41B43}" type="presParOf" srcId="{C9DC8D7F-6E35-48BC-9ADC-0AB1D58B5B94}" destId="{66906A19-3308-439A-8312-A478E42A3773}" srcOrd="1" destOrd="0" presId="urn:microsoft.com/office/officeart/2005/8/layout/chevron1"/>
    <dgm:cxn modelId="{D32EB413-F557-407B-802F-E41F7921A60D}" type="presParOf" srcId="{C9DC8D7F-6E35-48BC-9ADC-0AB1D58B5B94}" destId="{ED047E95-CA07-45F8-B1D2-EB2E44BB9E1C}" srcOrd="2" destOrd="0" presId="urn:microsoft.com/office/officeart/2005/8/layout/chevron1"/>
    <dgm:cxn modelId="{4B7B7135-2A9C-4FB5-83EE-9DF7497114E2}" type="presParOf" srcId="{C9DC8D7F-6E35-48BC-9ADC-0AB1D58B5B94}" destId="{2FBCACB6-6C02-4A2D-B164-335F4B52080E}" srcOrd="3" destOrd="0" presId="urn:microsoft.com/office/officeart/2005/8/layout/chevron1"/>
    <dgm:cxn modelId="{810E9661-891F-44C6-B9C8-25B207D96496}" type="presParOf" srcId="{C9DC8D7F-6E35-48BC-9ADC-0AB1D58B5B94}" destId="{89FBDF15-C243-4B50-AE08-93678740F889}" srcOrd="4" destOrd="0" presId="urn:microsoft.com/office/officeart/2005/8/layout/chevron1"/>
    <dgm:cxn modelId="{B0AE3183-6EB6-43F2-8FDD-FE31AE7F4C32}" type="presParOf" srcId="{C9DC8D7F-6E35-48BC-9ADC-0AB1D58B5B94}" destId="{FDD02967-6E90-4122-9174-B7501C27237C}" srcOrd="5" destOrd="0" presId="urn:microsoft.com/office/officeart/2005/8/layout/chevron1"/>
    <dgm:cxn modelId="{16B67B23-5C44-4079-8C35-435C9C163ADA}" type="presParOf" srcId="{C9DC8D7F-6E35-48BC-9ADC-0AB1D58B5B94}" destId="{EA8A6A7F-429E-430B-90E7-1D65CAF998E8}" srcOrd="6" destOrd="0" presId="urn:microsoft.com/office/officeart/2005/8/layout/chevron1"/>
    <dgm:cxn modelId="{001664F9-3E94-44BC-88DA-0C2BC7A6F21A}" type="presParOf" srcId="{C9DC8D7F-6E35-48BC-9ADC-0AB1D58B5B94}" destId="{A1A523E9-8E49-4984-BC25-BD0DB3152DCD}" srcOrd="7" destOrd="0" presId="urn:microsoft.com/office/officeart/2005/8/layout/chevron1"/>
    <dgm:cxn modelId="{9022ECD6-DBE4-41DC-9D70-DCDC659F25A8}" type="presParOf" srcId="{C9DC8D7F-6E35-48BC-9ADC-0AB1D58B5B94}" destId="{18328266-3AB8-4638-9E3C-0128ACE908FC}" srcOrd="8" destOrd="0" presId="urn:microsoft.com/office/officeart/2005/8/layout/chevron1"/>
    <dgm:cxn modelId="{90EFA64C-6EB4-467A-A7BD-9C9D5D16A35C}" type="presParOf" srcId="{C9DC8D7F-6E35-48BC-9ADC-0AB1D58B5B94}" destId="{2C5992CA-1E93-4EB8-A648-F3C4DEF5B00F}" srcOrd="9" destOrd="0" presId="urn:microsoft.com/office/officeart/2005/8/layout/chevron1"/>
    <dgm:cxn modelId="{C54E4F10-D4C9-4727-8517-A0BAB41A39A2}" type="presParOf" srcId="{C9DC8D7F-6E35-48BC-9ADC-0AB1D58B5B94}" destId="{118BA2F9-35C5-4361-BAE9-280899126CF9}" srcOrd="10" destOrd="0" presId="urn:microsoft.com/office/officeart/2005/8/layout/chevron1"/>
    <dgm:cxn modelId="{00B56C0D-371A-4EC6-A0E5-0988BBA135B8}" type="presParOf" srcId="{C9DC8D7F-6E35-48BC-9ADC-0AB1D58B5B94}" destId="{F30B2CE2-0C0C-4014-9536-2D274D49B89E}" srcOrd="11" destOrd="0" presId="urn:microsoft.com/office/officeart/2005/8/layout/chevron1"/>
    <dgm:cxn modelId="{63A35CCB-3672-482B-BD3A-8F0BBA666BBF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6C7B453-E204-4A0F-BB70-7AA0D05B6718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6577EAA-AE78-4F86-93F7-0BE72B23F529}" type="presOf" srcId="{26692324-74A4-484F-B89D-04138F6B2639}" destId="{7A621747-5729-4206-8BB1-74E6BDF3AA42}" srcOrd="0" destOrd="0" presId="urn:microsoft.com/office/officeart/2005/8/layout/chevron1"/>
    <dgm:cxn modelId="{339CEFB9-37E5-48F4-BFC4-58BF79401423}" type="presOf" srcId="{67013EC6-1097-459B-B140-E831F539D52A}" destId="{C9DC8D7F-6E35-48BC-9ADC-0AB1D58B5B94}" srcOrd="0" destOrd="0" presId="urn:microsoft.com/office/officeart/2005/8/layout/chevron1"/>
    <dgm:cxn modelId="{B30C57BF-135C-4A82-9752-7F61CFFA106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205E399-D153-4900-98C4-2406057B9B35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BC82F2C-3771-414C-95D0-D781766D5CFF}" type="presOf" srcId="{D01875E2-DFFD-44FC-B837-BEAC04CE05E9}" destId="{89FBDF15-C243-4B50-AE08-93678740F889}" srcOrd="0" destOrd="0" presId="urn:microsoft.com/office/officeart/2005/8/layout/chevron1"/>
    <dgm:cxn modelId="{6C229AA1-A3F5-4069-89CB-6A0499409775}" type="presOf" srcId="{63C38B30-742A-447D-AEDC-DB0823FECDDC}" destId="{18328266-3AB8-4638-9E3C-0128ACE908FC}" srcOrd="0" destOrd="0" presId="urn:microsoft.com/office/officeart/2005/8/layout/chevron1"/>
    <dgm:cxn modelId="{9D4338E2-402E-4FCE-A81A-F2395537FD2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1EBEE9A-CA42-41E1-8655-47A7C597640D}" type="presParOf" srcId="{C9DC8D7F-6E35-48BC-9ADC-0AB1D58B5B94}" destId="{7A621747-5729-4206-8BB1-74E6BDF3AA42}" srcOrd="0" destOrd="0" presId="urn:microsoft.com/office/officeart/2005/8/layout/chevron1"/>
    <dgm:cxn modelId="{9A310A93-2D37-434C-B6C9-563FDA4C7AC0}" type="presParOf" srcId="{C9DC8D7F-6E35-48BC-9ADC-0AB1D58B5B94}" destId="{66906A19-3308-439A-8312-A478E42A3773}" srcOrd="1" destOrd="0" presId="urn:microsoft.com/office/officeart/2005/8/layout/chevron1"/>
    <dgm:cxn modelId="{0EB3546F-7A58-439E-AD97-8BA80E32E933}" type="presParOf" srcId="{C9DC8D7F-6E35-48BC-9ADC-0AB1D58B5B94}" destId="{ED047E95-CA07-45F8-B1D2-EB2E44BB9E1C}" srcOrd="2" destOrd="0" presId="urn:microsoft.com/office/officeart/2005/8/layout/chevron1"/>
    <dgm:cxn modelId="{55D2A83F-DD23-43E7-9CD4-E14700A6FD7F}" type="presParOf" srcId="{C9DC8D7F-6E35-48BC-9ADC-0AB1D58B5B94}" destId="{2FBCACB6-6C02-4A2D-B164-335F4B52080E}" srcOrd="3" destOrd="0" presId="urn:microsoft.com/office/officeart/2005/8/layout/chevron1"/>
    <dgm:cxn modelId="{A73544C2-AEF4-4047-9B03-2EC1F57AEA44}" type="presParOf" srcId="{C9DC8D7F-6E35-48BC-9ADC-0AB1D58B5B94}" destId="{89FBDF15-C243-4B50-AE08-93678740F889}" srcOrd="4" destOrd="0" presId="urn:microsoft.com/office/officeart/2005/8/layout/chevron1"/>
    <dgm:cxn modelId="{1D1BDC4C-1E04-4D4D-AD0D-7A3E3040F17A}" type="presParOf" srcId="{C9DC8D7F-6E35-48BC-9ADC-0AB1D58B5B94}" destId="{FDD02967-6E90-4122-9174-B7501C27237C}" srcOrd="5" destOrd="0" presId="urn:microsoft.com/office/officeart/2005/8/layout/chevron1"/>
    <dgm:cxn modelId="{82A774C4-87E8-42F6-AA93-E4CA945A977A}" type="presParOf" srcId="{C9DC8D7F-6E35-48BC-9ADC-0AB1D58B5B94}" destId="{EA8A6A7F-429E-430B-90E7-1D65CAF998E8}" srcOrd="6" destOrd="0" presId="urn:microsoft.com/office/officeart/2005/8/layout/chevron1"/>
    <dgm:cxn modelId="{F791A76E-39FA-47E6-8635-BA34341053A4}" type="presParOf" srcId="{C9DC8D7F-6E35-48BC-9ADC-0AB1D58B5B94}" destId="{A1A523E9-8E49-4984-BC25-BD0DB3152DCD}" srcOrd="7" destOrd="0" presId="urn:microsoft.com/office/officeart/2005/8/layout/chevron1"/>
    <dgm:cxn modelId="{E2F13C0F-6428-4AC1-9900-AB3253CCC75A}" type="presParOf" srcId="{C9DC8D7F-6E35-48BC-9ADC-0AB1D58B5B94}" destId="{18328266-3AB8-4638-9E3C-0128ACE908FC}" srcOrd="8" destOrd="0" presId="urn:microsoft.com/office/officeart/2005/8/layout/chevron1"/>
    <dgm:cxn modelId="{E5DCBA74-EC47-4819-9E93-F06D990E1F20}" type="presParOf" srcId="{C9DC8D7F-6E35-48BC-9ADC-0AB1D58B5B94}" destId="{2C5992CA-1E93-4EB8-A648-F3C4DEF5B00F}" srcOrd="9" destOrd="0" presId="urn:microsoft.com/office/officeart/2005/8/layout/chevron1"/>
    <dgm:cxn modelId="{4E72304E-295C-45B5-A8B3-1776F5E6CA9F}" type="presParOf" srcId="{C9DC8D7F-6E35-48BC-9ADC-0AB1D58B5B94}" destId="{118BA2F9-35C5-4361-BAE9-280899126CF9}" srcOrd="10" destOrd="0" presId="urn:microsoft.com/office/officeart/2005/8/layout/chevron1"/>
    <dgm:cxn modelId="{447823AA-112B-444F-B9F6-555BA3C0C6CD}" type="presParOf" srcId="{C9DC8D7F-6E35-48BC-9ADC-0AB1D58B5B94}" destId="{F30B2CE2-0C0C-4014-9536-2D274D49B89E}" srcOrd="11" destOrd="0" presId="urn:microsoft.com/office/officeart/2005/8/layout/chevron1"/>
    <dgm:cxn modelId="{CACC905C-1DD4-49B0-AB19-3C512C867A0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</a:t>
          </a:r>
          <a:r>
            <a:rPr lang="fr-FR" dirty="0" smtClean="0">
              <a:solidFill>
                <a:schemeClr val="bg1"/>
              </a:solidFill>
            </a:rPr>
            <a:t>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82EB99F-952E-4F89-89F2-E5D57BA3518E}" type="presOf" srcId="{B93C0965-3270-41FF-BEB8-E0A58401D02D}" destId="{65BE4E39-09C4-416B-A70A-498BAA7AC461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32E00742-11F7-4855-8F22-DA49A66EF5F5}" type="presOf" srcId="{B3FBE3AE-86FB-4B03-AC03-C0291F72C582}" destId="{118BA2F9-35C5-4361-BAE9-280899126CF9}" srcOrd="0" destOrd="0" presId="urn:microsoft.com/office/officeart/2005/8/layout/chevron1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85C44F0C-EB4C-41C4-AD47-FB5F2F51CEE6}" type="presParOf" srcId="{C9DC8D7F-6E35-48BC-9ADC-0AB1D58B5B94}" destId="{118BA2F9-35C5-4361-BAE9-280899126CF9}" srcOrd="10" destOrd="0" presId="urn:microsoft.com/office/officeart/2005/8/layout/chevron1"/>
    <dgm:cxn modelId="{BF21CA3F-5138-48EB-8E7A-F22BE0FB2523}" type="presParOf" srcId="{C9DC8D7F-6E35-48BC-9ADC-0AB1D58B5B94}" destId="{F30B2CE2-0C0C-4014-9536-2D274D49B89E}" srcOrd="11" destOrd="0" presId="urn:microsoft.com/office/officeart/2005/8/layout/chevron1"/>
    <dgm:cxn modelId="{313087F0-7B8D-490D-818F-FD2BAC125773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1AB626-B6BF-4B96-9500-310064BC7368}" type="presOf" srcId="{D01875E2-DFFD-44FC-B837-BEAC04CE05E9}" destId="{89FBDF15-C243-4B50-AE08-93678740F889}" srcOrd="0" destOrd="0" presId="urn:microsoft.com/office/officeart/2005/8/layout/chevron1"/>
    <dgm:cxn modelId="{2752CE16-80CC-4F76-9839-463FAFA05D45}" type="presOf" srcId="{B3FBE3AE-86FB-4B03-AC03-C0291F72C582}" destId="{118BA2F9-35C5-4361-BAE9-280899126CF9}" srcOrd="0" destOrd="0" presId="urn:microsoft.com/office/officeart/2005/8/layout/chevron1"/>
    <dgm:cxn modelId="{E387D4A6-2A39-49A0-9FA2-1E48BDD232FC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9AB309F8-C38A-4372-A9F2-6D39727162A4}" type="presOf" srcId="{63C38B30-742A-447D-AEDC-DB0823FECDDC}" destId="{18328266-3AB8-4638-9E3C-0128ACE908FC}" srcOrd="0" destOrd="0" presId="urn:microsoft.com/office/officeart/2005/8/layout/chevron1"/>
    <dgm:cxn modelId="{3B3E9139-BF19-41DF-9C1B-BCBA975EAD87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5BE390-712D-47A8-A54A-0DDA4F3FE696}" type="presOf" srcId="{D41414F5-2AD6-49F6-A8E9-8A5320094721}" destId="{ED047E95-CA07-45F8-B1D2-EB2E44BB9E1C}" srcOrd="0" destOrd="0" presId="urn:microsoft.com/office/officeart/2005/8/layout/chevron1"/>
    <dgm:cxn modelId="{D36F90E9-4546-49BD-A0D8-D2C413C5B1AA}" type="presOf" srcId="{B93C0965-3270-41FF-BEB8-E0A58401D02D}" destId="{65BE4E39-09C4-416B-A70A-498BAA7AC461}" srcOrd="0" destOrd="0" presId="urn:microsoft.com/office/officeart/2005/8/layout/chevron1"/>
    <dgm:cxn modelId="{02B63525-5D92-4263-8BB3-3B666722BD7E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4E96D35-3F03-43B3-9D25-F2E7DB5989E3}" type="presParOf" srcId="{C9DC8D7F-6E35-48BC-9ADC-0AB1D58B5B94}" destId="{7A621747-5729-4206-8BB1-74E6BDF3AA42}" srcOrd="0" destOrd="0" presId="urn:microsoft.com/office/officeart/2005/8/layout/chevron1"/>
    <dgm:cxn modelId="{09D67488-7EEC-49BE-A33B-1BC325977E8E}" type="presParOf" srcId="{C9DC8D7F-6E35-48BC-9ADC-0AB1D58B5B94}" destId="{66906A19-3308-439A-8312-A478E42A3773}" srcOrd="1" destOrd="0" presId="urn:microsoft.com/office/officeart/2005/8/layout/chevron1"/>
    <dgm:cxn modelId="{D7B49D94-A928-4206-B4B9-9674917336E1}" type="presParOf" srcId="{C9DC8D7F-6E35-48BC-9ADC-0AB1D58B5B94}" destId="{ED047E95-CA07-45F8-B1D2-EB2E44BB9E1C}" srcOrd="2" destOrd="0" presId="urn:microsoft.com/office/officeart/2005/8/layout/chevron1"/>
    <dgm:cxn modelId="{B02D1A2E-4119-42AE-BA1A-22C99D356024}" type="presParOf" srcId="{C9DC8D7F-6E35-48BC-9ADC-0AB1D58B5B94}" destId="{2FBCACB6-6C02-4A2D-B164-335F4B52080E}" srcOrd="3" destOrd="0" presId="urn:microsoft.com/office/officeart/2005/8/layout/chevron1"/>
    <dgm:cxn modelId="{E7296389-F172-4B5D-9997-DBD4AE4E956F}" type="presParOf" srcId="{C9DC8D7F-6E35-48BC-9ADC-0AB1D58B5B94}" destId="{89FBDF15-C243-4B50-AE08-93678740F889}" srcOrd="4" destOrd="0" presId="urn:microsoft.com/office/officeart/2005/8/layout/chevron1"/>
    <dgm:cxn modelId="{BA9F6DD9-3DF7-4552-8DF8-EFD9CAC8C1C3}" type="presParOf" srcId="{C9DC8D7F-6E35-48BC-9ADC-0AB1D58B5B94}" destId="{FDD02967-6E90-4122-9174-B7501C27237C}" srcOrd="5" destOrd="0" presId="urn:microsoft.com/office/officeart/2005/8/layout/chevron1"/>
    <dgm:cxn modelId="{E729AD8E-FB03-4FB3-99F2-84936E59E3E5}" type="presParOf" srcId="{C9DC8D7F-6E35-48BC-9ADC-0AB1D58B5B94}" destId="{EA8A6A7F-429E-430B-90E7-1D65CAF998E8}" srcOrd="6" destOrd="0" presId="urn:microsoft.com/office/officeart/2005/8/layout/chevron1"/>
    <dgm:cxn modelId="{33705653-6381-4301-8B29-47CE7F73CC0C}" type="presParOf" srcId="{C9DC8D7F-6E35-48BC-9ADC-0AB1D58B5B94}" destId="{A1A523E9-8E49-4984-BC25-BD0DB3152DCD}" srcOrd="7" destOrd="0" presId="urn:microsoft.com/office/officeart/2005/8/layout/chevron1"/>
    <dgm:cxn modelId="{8C373E94-0E0B-4374-AAEE-0C141F3C4310}" type="presParOf" srcId="{C9DC8D7F-6E35-48BC-9ADC-0AB1D58B5B94}" destId="{18328266-3AB8-4638-9E3C-0128ACE908FC}" srcOrd="8" destOrd="0" presId="urn:microsoft.com/office/officeart/2005/8/layout/chevron1"/>
    <dgm:cxn modelId="{C27C3C2E-8638-4DBE-9516-14CCBCA2F6B8}" type="presParOf" srcId="{C9DC8D7F-6E35-48BC-9ADC-0AB1D58B5B94}" destId="{2C5992CA-1E93-4EB8-A648-F3C4DEF5B00F}" srcOrd="9" destOrd="0" presId="urn:microsoft.com/office/officeart/2005/8/layout/chevron1"/>
    <dgm:cxn modelId="{36F01D8B-4E07-4E44-8A81-0118078A1010}" type="presParOf" srcId="{C9DC8D7F-6E35-48BC-9ADC-0AB1D58B5B94}" destId="{118BA2F9-35C5-4361-BAE9-280899126CF9}" srcOrd="10" destOrd="0" presId="urn:microsoft.com/office/officeart/2005/8/layout/chevron1"/>
    <dgm:cxn modelId="{CA7C38F4-7916-4417-B0F4-E69F05EF3EA6}" type="presParOf" srcId="{C9DC8D7F-6E35-48BC-9ADC-0AB1D58B5B94}" destId="{F30B2CE2-0C0C-4014-9536-2D274D49B89E}" srcOrd="11" destOrd="0" presId="urn:microsoft.com/office/officeart/2005/8/layout/chevron1"/>
    <dgm:cxn modelId="{72E3C213-12C8-4CCA-88F1-E32D74ABD14A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1251DE-4437-41F7-B62E-BB0ED3BDA81B}" type="presOf" srcId="{63C38B30-742A-447D-AEDC-DB0823FECDDC}" destId="{18328266-3AB8-4638-9E3C-0128ACE908FC}" srcOrd="0" destOrd="0" presId="urn:microsoft.com/office/officeart/2005/8/layout/chevron1"/>
    <dgm:cxn modelId="{E3E9C54B-A200-4025-B3C7-60F9E9C57590}" type="presOf" srcId="{26692324-74A4-484F-B89D-04138F6B2639}" destId="{7A621747-5729-4206-8BB1-74E6BDF3AA42}" srcOrd="0" destOrd="0" presId="urn:microsoft.com/office/officeart/2005/8/layout/chevron1"/>
    <dgm:cxn modelId="{9E9D977A-C0DF-47B1-B8FC-8D885A346D16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EF13E5F-CF8D-4BBA-B8C5-AF6899921D4A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4156E16-3C15-4C0D-97FC-C6034F65A9A6}" type="presOf" srcId="{B3FBE3AE-86FB-4B03-AC03-C0291F72C582}" destId="{118BA2F9-35C5-4361-BAE9-280899126CF9}" srcOrd="0" destOrd="0" presId="urn:microsoft.com/office/officeart/2005/8/layout/chevron1"/>
    <dgm:cxn modelId="{FB790A22-B03D-4886-8617-8EBDEB2F2F38}" type="presOf" srcId="{69B6576F-ACC5-427E-ABA8-6D7C32AC4DB6}" destId="{EA8A6A7F-429E-430B-90E7-1D65CAF998E8}" srcOrd="0" destOrd="0" presId="urn:microsoft.com/office/officeart/2005/8/layout/chevron1"/>
    <dgm:cxn modelId="{724CB4E8-6370-449B-8FAC-F2BEC3CD7290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8B95784-943C-4083-A595-3C8C191AF3D7}" type="presOf" srcId="{D01875E2-DFFD-44FC-B837-BEAC04CE05E9}" destId="{89FBDF15-C243-4B50-AE08-93678740F889}" srcOrd="0" destOrd="0" presId="urn:microsoft.com/office/officeart/2005/8/layout/chevron1"/>
    <dgm:cxn modelId="{E7675234-E60E-4756-997C-BC709A1B3808}" type="presParOf" srcId="{C9DC8D7F-6E35-48BC-9ADC-0AB1D58B5B94}" destId="{7A621747-5729-4206-8BB1-74E6BDF3AA42}" srcOrd="0" destOrd="0" presId="urn:microsoft.com/office/officeart/2005/8/layout/chevron1"/>
    <dgm:cxn modelId="{5FC4F9C9-E3CA-45DB-9D2A-BD31A7141154}" type="presParOf" srcId="{C9DC8D7F-6E35-48BC-9ADC-0AB1D58B5B94}" destId="{66906A19-3308-439A-8312-A478E42A3773}" srcOrd="1" destOrd="0" presId="urn:microsoft.com/office/officeart/2005/8/layout/chevron1"/>
    <dgm:cxn modelId="{9C839291-C5DF-4EC8-8CFD-F23C70587E21}" type="presParOf" srcId="{C9DC8D7F-6E35-48BC-9ADC-0AB1D58B5B94}" destId="{ED047E95-CA07-45F8-B1D2-EB2E44BB9E1C}" srcOrd="2" destOrd="0" presId="urn:microsoft.com/office/officeart/2005/8/layout/chevron1"/>
    <dgm:cxn modelId="{A2FC2E64-AFFD-4175-ADE4-5971894268D5}" type="presParOf" srcId="{C9DC8D7F-6E35-48BC-9ADC-0AB1D58B5B94}" destId="{2FBCACB6-6C02-4A2D-B164-335F4B52080E}" srcOrd="3" destOrd="0" presId="urn:microsoft.com/office/officeart/2005/8/layout/chevron1"/>
    <dgm:cxn modelId="{0BC63AD9-B2F1-44B4-B0C4-E8548643E157}" type="presParOf" srcId="{C9DC8D7F-6E35-48BC-9ADC-0AB1D58B5B94}" destId="{89FBDF15-C243-4B50-AE08-93678740F889}" srcOrd="4" destOrd="0" presId="urn:microsoft.com/office/officeart/2005/8/layout/chevron1"/>
    <dgm:cxn modelId="{FAF11183-F82C-4E2A-BBC9-5961538774FD}" type="presParOf" srcId="{C9DC8D7F-6E35-48BC-9ADC-0AB1D58B5B94}" destId="{FDD02967-6E90-4122-9174-B7501C27237C}" srcOrd="5" destOrd="0" presId="urn:microsoft.com/office/officeart/2005/8/layout/chevron1"/>
    <dgm:cxn modelId="{52AFB06C-26E5-4DE3-9D2A-CD05F7CB8122}" type="presParOf" srcId="{C9DC8D7F-6E35-48BC-9ADC-0AB1D58B5B94}" destId="{EA8A6A7F-429E-430B-90E7-1D65CAF998E8}" srcOrd="6" destOrd="0" presId="urn:microsoft.com/office/officeart/2005/8/layout/chevron1"/>
    <dgm:cxn modelId="{C5E36AA7-4D99-41CE-A382-BB4A9F7AFCAE}" type="presParOf" srcId="{C9DC8D7F-6E35-48BC-9ADC-0AB1D58B5B94}" destId="{A1A523E9-8E49-4984-BC25-BD0DB3152DCD}" srcOrd="7" destOrd="0" presId="urn:microsoft.com/office/officeart/2005/8/layout/chevron1"/>
    <dgm:cxn modelId="{4CA3FB8D-56A2-4012-ACAA-C4113AE0AC36}" type="presParOf" srcId="{C9DC8D7F-6E35-48BC-9ADC-0AB1D58B5B94}" destId="{18328266-3AB8-4638-9E3C-0128ACE908FC}" srcOrd="8" destOrd="0" presId="urn:microsoft.com/office/officeart/2005/8/layout/chevron1"/>
    <dgm:cxn modelId="{8E075D86-DCE5-4FBD-A480-1CCD3E9C02A9}" type="presParOf" srcId="{C9DC8D7F-6E35-48BC-9ADC-0AB1D58B5B94}" destId="{2C5992CA-1E93-4EB8-A648-F3C4DEF5B00F}" srcOrd="9" destOrd="0" presId="urn:microsoft.com/office/officeart/2005/8/layout/chevron1"/>
    <dgm:cxn modelId="{334BE059-D840-4198-8A52-6D2247B90774}" type="presParOf" srcId="{C9DC8D7F-6E35-48BC-9ADC-0AB1D58B5B94}" destId="{118BA2F9-35C5-4361-BAE9-280899126CF9}" srcOrd="10" destOrd="0" presId="urn:microsoft.com/office/officeart/2005/8/layout/chevron1"/>
    <dgm:cxn modelId="{4D14783D-D9AC-4416-929F-C614C48331BD}" type="presParOf" srcId="{C9DC8D7F-6E35-48BC-9ADC-0AB1D58B5B94}" destId="{F30B2CE2-0C0C-4014-9536-2D274D49B89E}" srcOrd="11" destOrd="0" presId="urn:microsoft.com/office/officeart/2005/8/layout/chevron1"/>
    <dgm:cxn modelId="{17A0043F-E119-4746-B49B-292378EEAB2D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BB9571B-5F2A-46D7-8B6D-750AC18266FB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2B8170D-1128-4E32-A75C-5C41AAF4E04B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C01B61D-2DA1-4259-917F-C25478E2FC0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1DF77B-9EE3-4A96-B87F-27AAD9500402}" type="presOf" srcId="{69B6576F-ACC5-427E-ABA8-6D7C32AC4DB6}" destId="{EA8A6A7F-429E-430B-90E7-1D65CAF998E8}" srcOrd="0" destOrd="0" presId="urn:microsoft.com/office/officeart/2005/8/layout/chevron1"/>
    <dgm:cxn modelId="{1F57324D-371D-4900-85D9-B48D6597516B}" type="presOf" srcId="{63C38B30-742A-447D-AEDC-DB0823FECDDC}" destId="{18328266-3AB8-4638-9E3C-0128ACE908FC}" srcOrd="0" destOrd="0" presId="urn:microsoft.com/office/officeart/2005/8/layout/chevron1"/>
    <dgm:cxn modelId="{ED2D8F3B-971D-4F00-A15A-DCB5EB09685E}" type="presOf" srcId="{67013EC6-1097-459B-B140-E831F539D52A}" destId="{C9DC8D7F-6E35-48BC-9ADC-0AB1D58B5B94}" srcOrd="0" destOrd="0" presId="urn:microsoft.com/office/officeart/2005/8/layout/chevron1"/>
    <dgm:cxn modelId="{CB7F6643-0159-4F05-B670-E9E76D3084F7}" type="presOf" srcId="{D41414F5-2AD6-49F6-A8E9-8A5320094721}" destId="{ED047E95-CA07-45F8-B1D2-EB2E44BB9E1C}" srcOrd="0" destOrd="0" presId="urn:microsoft.com/office/officeart/2005/8/layout/chevron1"/>
    <dgm:cxn modelId="{EF6FDFBF-3E6C-43ED-862E-4B6429CD1C12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8E30A1C-4798-4D15-99FA-D6DC3DB3B1AA}" type="presParOf" srcId="{C9DC8D7F-6E35-48BC-9ADC-0AB1D58B5B94}" destId="{7A621747-5729-4206-8BB1-74E6BDF3AA42}" srcOrd="0" destOrd="0" presId="urn:microsoft.com/office/officeart/2005/8/layout/chevron1"/>
    <dgm:cxn modelId="{3EB23952-461D-48C0-A565-7590B82C2FD6}" type="presParOf" srcId="{C9DC8D7F-6E35-48BC-9ADC-0AB1D58B5B94}" destId="{66906A19-3308-439A-8312-A478E42A3773}" srcOrd="1" destOrd="0" presId="urn:microsoft.com/office/officeart/2005/8/layout/chevron1"/>
    <dgm:cxn modelId="{24C7D15E-B822-418B-A8F6-73A3A6574762}" type="presParOf" srcId="{C9DC8D7F-6E35-48BC-9ADC-0AB1D58B5B94}" destId="{ED047E95-CA07-45F8-B1D2-EB2E44BB9E1C}" srcOrd="2" destOrd="0" presId="urn:microsoft.com/office/officeart/2005/8/layout/chevron1"/>
    <dgm:cxn modelId="{24A6B93A-9C52-4420-BD04-A484AAEE46AD}" type="presParOf" srcId="{C9DC8D7F-6E35-48BC-9ADC-0AB1D58B5B94}" destId="{2FBCACB6-6C02-4A2D-B164-335F4B52080E}" srcOrd="3" destOrd="0" presId="urn:microsoft.com/office/officeart/2005/8/layout/chevron1"/>
    <dgm:cxn modelId="{E8D94C28-8034-4C41-96D2-9BAAF5E37320}" type="presParOf" srcId="{C9DC8D7F-6E35-48BC-9ADC-0AB1D58B5B94}" destId="{89FBDF15-C243-4B50-AE08-93678740F889}" srcOrd="4" destOrd="0" presId="urn:microsoft.com/office/officeart/2005/8/layout/chevron1"/>
    <dgm:cxn modelId="{F1F58A69-4405-4BE4-9206-0559C41872C6}" type="presParOf" srcId="{C9DC8D7F-6E35-48BC-9ADC-0AB1D58B5B94}" destId="{FDD02967-6E90-4122-9174-B7501C27237C}" srcOrd="5" destOrd="0" presId="urn:microsoft.com/office/officeart/2005/8/layout/chevron1"/>
    <dgm:cxn modelId="{69ADE96C-EB16-48B6-A04A-C239AD1362F7}" type="presParOf" srcId="{C9DC8D7F-6E35-48BC-9ADC-0AB1D58B5B94}" destId="{EA8A6A7F-429E-430B-90E7-1D65CAF998E8}" srcOrd="6" destOrd="0" presId="urn:microsoft.com/office/officeart/2005/8/layout/chevron1"/>
    <dgm:cxn modelId="{64C74454-F973-4905-8698-184576AA0292}" type="presParOf" srcId="{C9DC8D7F-6E35-48BC-9ADC-0AB1D58B5B94}" destId="{A1A523E9-8E49-4984-BC25-BD0DB3152DCD}" srcOrd="7" destOrd="0" presId="urn:microsoft.com/office/officeart/2005/8/layout/chevron1"/>
    <dgm:cxn modelId="{2729DD0B-7DFE-4EE2-9556-BE03794C5762}" type="presParOf" srcId="{C9DC8D7F-6E35-48BC-9ADC-0AB1D58B5B94}" destId="{18328266-3AB8-4638-9E3C-0128ACE908FC}" srcOrd="8" destOrd="0" presId="urn:microsoft.com/office/officeart/2005/8/layout/chevron1"/>
    <dgm:cxn modelId="{617969A7-4777-476B-9D82-1A1920687173}" type="presParOf" srcId="{C9DC8D7F-6E35-48BC-9ADC-0AB1D58B5B94}" destId="{2C5992CA-1E93-4EB8-A648-F3C4DEF5B00F}" srcOrd="9" destOrd="0" presId="urn:microsoft.com/office/officeart/2005/8/layout/chevron1"/>
    <dgm:cxn modelId="{50657B8B-1796-46BB-998E-578CE6632CE9}" type="presParOf" srcId="{C9DC8D7F-6E35-48BC-9ADC-0AB1D58B5B94}" destId="{118BA2F9-35C5-4361-BAE9-280899126CF9}" srcOrd="10" destOrd="0" presId="urn:microsoft.com/office/officeart/2005/8/layout/chevron1"/>
    <dgm:cxn modelId="{F4AC881C-4AFC-4468-9A2C-54D3FCFCBD21}" type="presParOf" srcId="{C9DC8D7F-6E35-48BC-9ADC-0AB1D58B5B94}" destId="{F30B2CE2-0C0C-4014-9536-2D274D49B89E}" srcOrd="11" destOrd="0" presId="urn:microsoft.com/office/officeart/2005/8/layout/chevron1"/>
    <dgm:cxn modelId="{89DFD6BA-A33B-4962-A380-0936A1910F48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139DEB1-C6D4-441C-8BEA-C28EA4FA6FB9}" type="presOf" srcId="{D01875E2-DFFD-44FC-B837-BEAC04CE05E9}" destId="{89FBDF15-C243-4B50-AE08-93678740F889}" srcOrd="0" destOrd="0" presId="urn:microsoft.com/office/officeart/2005/8/layout/chevron1"/>
    <dgm:cxn modelId="{66292C41-6C8F-4875-AEE3-EC228265ED7C}" type="presOf" srcId="{B3FBE3AE-86FB-4B03-AC03-C0291F72C582}" destId="{118BA2F9-35C5-4361-BAE9-280899126CF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52A4D58E-9AC8-43B4-BAEA-451632352A1E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E38FB99-0801-44A0-8191-263EB596097F}" type="presOf" srcId="{26692324-74A4-484F-B89D-04138F6B2639}" destId="{7A621747-5729-4206-8BB1-74E6BDF3AA42}" srcOrd="0" destOrd="0" presId="urn:microsoft.com/office/officeart/2005/8/layout/chevron1"/>
    <dgm:cxn modelId="{A040FFE5-603D-4FBC-85F4-22D4A7514842}" type="presOf" srcId="{69B6576F-ACC5-427E-ABA8-6D7C32AC4DB6}" destId="{EA8A6A7F-429E-430B-90E7-1D65CAF998E8}" srcOrd="0" destOrd="0" presId="urn:microsoft.com/office/officeart/2005/8/layout/chevron1"/>
    <dgm:cxn modelId="{C45539A6-B3A1-4B37-93F5-18715C48264B}" type="presOf" srcId="{63C38B30-742A-447D-AEDC-DB0823FECDDC}" destId="{18328266-3AB8-4638-9E3C-0128ACE908FC}" srcOrd="0" destOrd="0" presId="urn:microsoft.com/office/officeart/2005/8/layout/chevron1"/>
    <dgm:cxn modelId="{330AD966-9A0A-4D00-8D4F-2688236E00C2}" type="presOf" srcId="{67013EC6-1097-459B-B140-E831F539D52A}" destId="{C9DC8D7F-6E35-48BC-9ADC-0AB1D58B5B94}" srcOrd="0" destOrd="0" presId="urn:microsoft.com/office/officeart/2005/8/layout/chevron1"/>
    <dgm:cxn modelId="{EE885E52-AEB4-417D-982D-BB9C49D43B77}" type="presOf" srcId="{B93C0965-3270-41FF-BEB8-E0A58401D02D}" destId="{65BE4E39-09C4-416B-A70A-498BAA7AC46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24EC4FD-C53A-49A2-8DE8-109F3A74FB44}" type="presParOf" srcId="{C9DC8D7F-6E35-48BC-9ADC-0AB1D58B5B94}" destId="{7A621747-5729-4206-8BB1-74E6BDF3AA42}" srcOrd="0" destOrd="0" presId="urn:microsoft.com/office/officeart/2005/8/layout/chevron1"/>
    <dgm:cxn modelId="{2B4401EA-FEDE-4A0F-97DA-10DFC91948DA}" type="presParOf" srcId="{C9DC8D7F-6E35-48BC-9ADC-0AB1D58B5B94}" destId="{66906A19-3308-439A-8312-A478E42A3773}" srcOrd="1" destOrd="0" presId="urn:microsoft.com/office/officeart/2005/8/layout/chevron1"/>
    <dgm:cxn modelId="{133CFE0F-5DD7-4EEF-A3D0-A065DF8F97A2}" type="presParOf" srcId="{C9DC8D7F-6E35-48BC-9ADC-0AB1D58B5B94}" destId="{ED047E95-CA07-45F8-B1D2-EB2E44BB9E1C}" srcOrd="2" destOrd="0" presId="urn:microsoft.com/office/officeart/2005/8/layout/chevron1"/>
    <dgm:cxn modelId="{3C741238-344C-4803-AC7B-42EDA024DB2B}" type="presParOf" srcId="{C9DC8D7F-6E35-48BC-9ADC-0AB1D58B5B94}" destId="{2FBCACB6-6C02-4A2D-B164-335F4B52080E}" srcOrd="3" destOrd="0" presId="urn:microsoft.com/office/officeart/2005/8/layout/chevron1"/>
    <dgm:cxn modelId="{1CEB621C-E089-4062-8492-B51E2A32535B}" type="presParOf" srcId="{C9DC8D7F-6E35-48BC-9ADC-0AB1D58B5B94}" destId="{89FBDF15-C243-4B50-AE08-93678740F889}" srcOrd="4" destOrd="0" presId="urn:microsoft.com/office/officeart/2005/8/layout/chevron1"/>
    <dgm:cxn modelId="{E77ECD28-6ADB-4962-9E0D-1F594F8BD0E7}" type="presParOf" srcId="{C9DC8D7F-6E35-48BC-9ADC-0AB1D58B5B94}" destId="{FDD02967-6E90-4122-9174-B7501C27237C}" srcOrd="5" destOrd="0" presId="urn:microsoft.com/office/officeart/2005/8/layout/chevron1"/>
    <dgm:cxn modelId="{2AEC9404-D425-40CB-AFDA-E28CC8BA5EE3}" type="presParOf" srcId="{C9DC8D7F-6E35-48BC-9ADC-0AB1D58B5B94}" destId="{EA8A6A7F-429E-430B-90E7-1D65CAF998E8}" srcOrd="6" destOrd="0" presId="urn:microsoft.com/office/officeart/2005/8/layout/chevron1"/>
    <dgm:cxn modelId="{09A7E321-DDA6-4730-B34F-6029EFE26CCA}" type="presParOf" srcId="{C9DC8D7F-6E35-48BC-9ADC-0AB1D58B5B94}" destId="{A1A523E9-8E49-4984-BC25-BD0DB3152DCD}" srcOrd="7" destOrd="0" presId="urn:microsoft.com/office/officeart/2005/8/layout/chevron1"/>
    <dgm:cxn modelId="{1278E774-DFE1-40BB-A522-7B28751A8ACC}" type="presParOf" srcId="{C9DC8D7F-6E35-48BC-9ADC-0AB1D58B5B94}" destId="{18328266-3AB8-4638-9E3C-0128ACE908FC}" srcOrd="8" destOrd="0" presId="urn:microsoft.com/office/officeart/2005/8/layout/chevron1"/>
    <dgm:cxn modelId="{08286CD0-4FA1-4916-8DA7-F1970AC0ADC2}" type="presParOf" srcId="{C9DC8D7F-6E35-48BC-9ADC-0AB1D58B5B94}" destId="{2C5992CA-1E93-4EB8-A648-F3C4DEF5B00F}" srcOrd="9" destOrd="0" presId="urn:microsoft.com/office/officeart/2005/8/layout/chevron1"/>
    <dgm:cxn modelId="{AB70BB10-DAC1-41B3-824C-85C51D1E892C}" type="presParOf" srcId="{C9DC8D7F-6E35-48BC-9ADC-0AB1D58B5B94}" destId="{118BA2F9-35C5-4361-BAE9-280899126CF9}" srcOrd="10" destOrd="0" presId="urn:microsoft.com/office/officeart/2005/8/layout/chevron1"/>
    <dgm:cxn modelId="{E9071629-7BD5-4300-B791-CD319BD2C7A9}" type="presParOf" srcId="{C9DC8D7F-6E35-48BC-9ADC-0AB1D58B5B94}" destId="{F30B2CE2-0C0C-4014-9536-2D274D49B89E}" srcOrd="11" destOrd="0" presId="urn:microsoft.com/office/officeart/2005/8/layout/chevron1"/>
    <dgm:cxn modelId="{C737B633-05BF-4AF2-BF5D-39EAA2580B4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</a:t>
          </a:r>
          <a:r>
            <a:rPr lang="fr-FR" dirty="0" smtClean="0">
              <a:solidFill>
                <a:schemeClr val="bg1"/>
              </a:solidFill>
            </a:rPr>
            <a:t>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ED2D0245-9142-4D0B-849F-6C983844B3BF}" type="presOf" srcId="{B3FBE3AE-86FB-4B03-AC03-C0291F72C582}" destId="{118BA2F9-35C5-4361-BAE9-280899126CF9}" srcOrd="0" destOrd="0" presId="urn:microsoft.com/office/officeart/2005/8/layout/chevron1"/>
    <dgm:cxn modelId="{66C778C8-F393-4AFA-A12F-B77594872429}" type="presOf" srcId="{B93C0965-3270-41FF-BEB8-E0A58401D02D}" destId="{65BE4E39-09C4-416B-A70A-498BAA7AC461}" srcOrd="0" destOrd="0" presId="urn:microsoft.com/office/officeart/2005/8/layout/chevron1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F93548E5-FA37-4E75-9309-B4C856EDCEFE}" type="presParOf" srcId="{C9DC8D7F-6E35-48BC-9ADC-0AB1D58B5B94}" destId="{2C5992CA-1E93-4EB8-A648-F3C4DEF5B00F}" srcOrd="9" destOrd="0" presId="urn:microsoft.com/office/officeart/2005/8/layout/chevron1"/>
    <dgm:cxn modelId="{1F583849-D4E0-4E36-A3F3-02E5EB93CD51}" type="presParOf" srcId="{C9DC8D7F-6E35-48BC-9ADC-0AB1D58B5B94}" destId="{118BA2F9-35C5-4361-BAE9-280899126CF9}" srcOrd="10" destOrd="0" presId="urn:microsoft.com/office/officeart/2005/8/layout/chevron1"/>
    <dgm:cxn modelId="{8C1D53A1-AC91-48A7-8B69-C13BC5DDCA83}" type="presParOf" srcId="{C9DC8D7F-6E35-48BC-9ADC-0AB1D58B5B94}" destId="{F30B2CE2-0C0C-4014-9536-2D274D49B89E}" srcOrd="11" destOrd="0" presId="urn:microsoft.com/office/officeart/2005/8/layout/chevron1"/>
    <dgm:cxn modelId="{396094C7-78FC-4F28-8F03-FE1ECD292B91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C943F299-E52E-45A9-BCFD-BF52F98558C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C8461058-D593-45E7-B3C6-54F1C5FAA0A6}" type="parTrans" cxnId="{890AF46F-786E-482D-B5EC-D530DFAC9C85}">
      <dgm:prSet/>
      <dgm:spPr/>
      <dgm:t>
        <a:bodyPr/>
        <a:lstStyle/>
        <a:p>
          <a:endParaRPr lang="fr-FR"/>
        </a:p>
      </dgm:t>
    </dgm:pt>
    <dgm:pt modelId="{90BB4B94-0DA6-4A25-B956-9B903EDFBDA0}" type="sibTrans" cxnId="{890AF46F-786E-482D-B5EC-D530DFAC9C85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4D4F14B-88E3-434B-AFF1-4728BA8E5784}" type="pres">
      <dgm:prSet presAssocID="{C943F299-E52E-45A9-BCFD-BF52F98558C0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4983618-255F-4CED-B840-856016FB20BE}" type="presOf" srcId="{C943F299-E52E-45A9-BCFD-BF52F98558C0}" destId="{84D4F14B-88E3-434B-AFF1-4728BA8E5784}" srcOrd="0" destOrd="0" presId="urn:microsoft.com/office/officeart/2005/8/layout/chevron1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890AF46F-786E-482D-B5EC-D530DFAC9C85}" srcId="{67013EC6-1097-459B-B140-E831F539D52A}" destId="{C943F299-E52E-45A9-BCFD-BF52F98558C0}" srcOrd="6" destOrd="0" parTransId="{C8461058-D593-45E7-B3C6-54F1C5FAA0A6}" sibTransId="{90BB4B94-0DA6-4A25-B956-9B903EDFBDA0}"/>
    <dgm:cxn modelId="{3E71302A-58E1-445A-8E95-8743CCDCE5DE}" type="presOf" srcId="{B93C0965-3270-41FF-BEB8-E0A58401D02D}" destId="{65BE4E39-09C4-416B-A70A-498BAA7AC461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69BBC1-844B-4CEC-858E-20AAE947C4BC}" type="presParOf" srcId="{C9DC8D7F-6E35-48BC-9ADC-0AB1D58B5B94}" destId="{88CDF4E7-8FDB-43E5-A764-48A8DF3D54A6}" srcOrd="9" destOrd="0" presId="urn:microsoft.com/office/officeart/2005/8/layout/chevron1"/>
    <dgm:cxn modelId="{AE610FDC-5A0B-465D-B7A7-A9ECF72A988B}" type="presParOf" srcId="{C9DC8D7F-6E35-48BC-9ADC-0AB1D58B5B94}" destId="{65BE4E39-09C4-416B-A70A-498BAA7AC461}" srcOrd="10" destOrd="0" presId="urn:microsoft.com/office/officeart/2005/8/layout/chevron1"/>
    <dgm:cxn modelId="{F5508387-D541-470E-9924-20DE02B93B97}" type="presParOf" srcId="{C9DC8D7F-6E35-48BC-9ADC-0AB1D58B5B94}" destId="{06220E75-875B-40BC-91DD-8D2F705E6B55}" srcOrd="11" destOrd="0" presId="urn:microsoft.com/office/officeart/2005/8/layout/chevron1"/>
    <dgm:cxn modelId="{2EDD496D-9BFD-4C03-9E5D-2CEA63595C91}" type="presParOf" srcId="{C9DC8D7F-6E35-48BC-9ADC-0AB1D58B5B94}" destId="{84D4F14B-88E3-434B-AFF1-4728BA8E578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</a:t>
          </a:r>
          <a:r>
            <a:rPr lang="fr-FR" dirty="0" smtClean="0">
              <a:solidFill>
                <a:schemeClr val="bg1"/>
              </a:solidFill>
            </a:rPr>
            <a:t>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A53E978-3571-4030-8151-A355B10C67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CA8F222-9C7C-4CBB-9502-DB5C102582BF}" type="presOf" srcId="{63C38B30-742A-447D-AEDC-DB0823FECDDC}" destId="{18328266-3AB8-4638-9E3C-0128ACE908FC}" srcOrd="0" destOrd="0" presId="urn:microsoft.com/office/officeart/2005/8/layout/chevron1"/>
    <dgm:cxn modelId="{E179FEF6-4A0E-4EF2-B172-E71D3DCF4B3F}" type="presOf" srcId="{D01875E2-DFFD-44FC-B837-BEAC04CE05E9}" destId="{89FBDF15-C243-4B50-AE08-93678740F889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A2AE00-4F20-4D9B-B39D-D55438291CE8}" type="presOf" srcId="{69B6576F-ACC5-427E-ABA8-6D7C32AC4DB6}" destId="{EA8A6A7F-429E-430B-90E7-1D65CAF998E8}" srcOrd="0" destOrd="0" presId="urn:microsoft.com/office/officeart/2005/8/layout/chevron1"/>
    <dgm:cxn modelId="{CF8907A0-5AFF-4357-9703-6BE4CA346D0E}" type="presOf" srcId="{B93C0965-3270-41FF-BEB8-E0A58401D02D}" destId="{65BE4E39-09C4-416B-A70A-498BAA7AC461}" srcOrd="0" destOrd="0" presId="urn:microsoft.com/office/officeart/2005/8/layout/chevron1"/>
    <dgm:cxn modelId="{4D6EFD98-70AF-43B4-90E4-73CF7D6860DD}" type="presOf" srcId="{67013EC6-1097-459B-B140-E831F539D52A}" destId="{C9DC8D7F-6E35-48BC-9ADC-0AB1D58B5B94}" srcOrd="0" destOrd="0" presId="urn:microsoft.com/office/officeart/2005/8/layout/chevron1"/>
    <dgm:cxn modelId="{EAB1AEFF-50C6-46F3-9783-806C96E7AA0B}" type="presOf" srcId="{26692324-74A4-484F-B89D-04138F6B2639}" destId="{7A621747-5729-4206-8BB1-74E6BDF3AA42}" srcOrd="0" destOrd="0" presId="urn:microsoft.com/office/officeart/2005/8/layout/chevron1"/>
    <dgm:cxn modelId="{8CE0CA94-BE70-4572-B9E7-F28D7B4E70BC}" type="presOf" srcId="{B3FBE3AE-86FB-4B03-AC03-C0291F72C582}" destId="{118BA2F9-35C5-4361-BAE9-280899126CF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C1BA7E3-7528-4C25-9C4B-F16EECE8B227}" type="presParOf" srcId="{C9DC8D7F-6E35-48BC-9ADC-0AB1D58B5B94}" destId="{7A621747-5729-4206-8BB1-74E6BDF3AA42}" srcOrd="0" destOrd="0" presId="urn:microsoft.com/office/officeart/2005/8/layout/chevron1"/>
    <dgm:cxn modelId="{843034AF-0F9F-4296-8FE2-E6B840A4BCB1}" type="presParOf" srcId="{C9DC8D7F-6E35-48BC-9ADC-0AB1D58B5B94}" destId="{66906A19-3308-439A-8312-A478E42A3773}" srcOrd="1" destOrd="0" presId="urn:microsoft.com/office/officeart/2005/8/layout/chevron1"/>
    <dgm:cxn modelId="{972D31EA-D6A7-468D-B4D5-A1F1AC651BCD}" type="presParOf" srcId="{C9DC8D7F-6E35-48BC-9ADC-0AB1D58B5B94}" destId="{ED047E95-CA07-45F8-B1D2-EB2E44BB9E1C}" srcOrd="2" destOrd="0" presId="urn:microsoft.com/office/officeart/2005/8/layout/chevron1"/>
    <dgm:cxn modelId="{BABDFB95-7D5F-41BF-B60E-63E1E5FF8663}" type="presParOf" srcId="{C9DC8D7F-6E35-48BC-9ADC-0AB1D58B5B94}" destId="{2FBCACB6-6C02-4A2D-B164-335F4B52080E}" srcOrd="3" destOrd="0" presId="urn:microsoft.com/office/officeart/2005/8/layout/chevron1"/>
    <dgm:cxn modelId="{986D1360-3803-40FE-9DB7-6810ED3C73BB}" type="presParOf" srcId="{C9DC8D7F-6E35-48BC-9ADC-0AB1D58B5B94}" destId="{89FBDF15-C243-4B50-AE08-93678740F889}" srcOrd="4" destOrd="0" presId="urn:microsoft.com/office/officeart/2005/8/layout/chevron1"/>
    <dgm:cxn modelId="{26425B64-BE8E-4C73-BFDC-693E2CDF7E81}" type="presParOf" srcId="{C9DC8D7F-6E35-48BC-9ADC-0AB1D58B5B94}" destId="{FDD02967-6E90-4122-9174-B7501C27237C}" srcOrd="5" destOrd="0" presId="urn:microsoft.com/office/officeart/2005/8/layout/chevron1"/>
    <dgm:cxn modelId="{988D5F95-2ACF-44C8-A0EE-8FB90ABB9E86}" type="presParOf" srcId="{C9DC8D7F-6E35-48BC-9ADC-0AB1D58B5B94}" destId="{EA8A6A7F-429E-430B-90E7-1D65CAF998E8}" srcOrd="6" destOrd="0" presId="urn:microsoft.com/office/officeart/2005/8/layout/chevron1"/>
    <dgm:cxn modelId="{89A3FC5A-DA6C-40E9-A177-618790315628}" type="presParOf" srcId="{C9DC8D7F-6E35-48BC-9ADC-0AB1D58B5B94}" destId="{A1A523E9-8E49-4984-BC25-BD0DB3152DCD}" srcOrd="7" destOrd="0" presId="urn:microsoft.com/office/officeart/2005/8/layout/chevron1"/>
    <dgm:cxn modelId="{3D23A14C-2151-4826-BB69-016BFE34748A}" type="presParOf" srcId="{C9DC8D7F-6E35-48BC-9ADC-0AB1D58B5B94}" destId="{18328266-3AB8-4638-9E3C-0128ACE908FC}" srcOrd="8" destOrd="0" presId="urn:microsoft.com/office/officeart/2005/8/layout/chevron1"/>
    <dgm:cxn modelId="{939BD16E-3108-4D4B-A033-CC6C33E4E238}" type="presParOf" srcId="{C9DC8D7F-6E35-48BC-9ADC-0AB1D58B5B94}" destId="{2C5992CA-1E93-4EB8-A648-F3C4DEF5B00F}" srcOrd="9" destOrd="0" presId="urn:microsoft.com/office/officeart/2005/8/layout/chevron1"/>
    <dgm:cxn modelId="{7D4DB1A7-E106-4AB1-BD99-E66C06CD92A6}" type="presParOf" srcId="{C9DC8D7F-6E35-48BC-9ADC-0AB1D58B5B94}" destId="{118BA2F9-35C5-4361-BAE9-280899126CF9}" srcOrd="10" destOrd="0" presId="urn:microsoft.com/office/officeart/2005/8/layout/chevron1"/>
    <dgm:cxn modelId="{FAEBCD4C-CFF9-4391-8C1D-491DFDDF8021}" type="presParOf" srcId="{C9DC8D7F-6E35-48BC-9ADC-0AB1D58B5B94}" destId="{F30B2CE2-0C0C-4014-9536-2D274D49B89E}" srcOrd="11" destOrd="0" presId="urn:microsoft.com/office/officeart/2005/8/layout/chevron1"/>
    <dgm:cxn modelId="{3A0DD11C-DA8C-49DC-89A9-742847504479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</a:t>
          </a:r>
          <a:r>
            <a:rPr lang="fr-FR" dirty="0" smtClean="0">
              <a:solidFill>
                <a:schemeClr val="bg1"/>
              </a:solidFill>
            </a:rPr>
            <a:t>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9D1389-1B3C-4B6A-B031-D1213E42831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54A7A201-DE40-4AC4-9B91-B709C23A548A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1493CEE-222A-422D-9646-195B0635F38D}" type="presOf" srcId="{63C38B30-742A-447D-AEDC-DB0823FECDDC}" destId="{18328266-3AB8-4638-9E3C-0128ACE908FC}" srcOrd="0" destOrd="0" presId="urn:microsoft.com/office/officeart/2005/8/layout/chevron1"/>
    <dgm:cxn modelId="{CC1B7363-8312-4D78-8A34-F91C6780E05A}" type="presOf" srcId="{B93C0965-3270-41FF-BEB8-E0A58401D02D}" destId="{65BE4E39-09C4-416B-A70A-498BAA7AC461}" srcOrd="0" destOrd="0" presId="urn:microsoft.com/office/officeart/2005/8/layout/chevron1"/>
    <dgm:cxn modelId="{9F6A6987-7ABB-477E-A29C-FEB36055C563}" type="presOf" srcId="{26692324-74A4-484F-B89D-04138F6B2639}" destId="{7A621747-5729-4206-8BB1-74E6BDF3AA42}" srcOrd="0" destOrd="0" presId="urn:microsoft.com/office/officeart/2005/8/layout/chevron1"/>
    <dgm:cxn modelId="{3CEB0D42-F765-4711-8479-2AF6F2B31C8B}" type="presOf" srcId="{B3FBE3AE-86FB-4B03-AC03-C0291F72C582}" destId="{118BA2F9-35C5-4361-BAE9-280899126CF9}" srcOrd="0" destOrd="0" presId="urn:microsoft.com/office/officeart/2005/8/layout/chevron1"/>
    <dgm:cxn modelId="{2B591667-1A41-4019-A877-3F0A6C23A34C}" type="presOf" srcId="{D41414F5-2AD6-49F6-A8E9-8A5320094721}" destId="{ED047E95-CA07-45F8-B1D2-EB2E44BB9E1C}" srcOrd="0" destOrd="0" presId="urn:microsoft.com/office/officeart/2005/8/layout/chevron1"/>
    <dgm:cxn modelId="{07E57B73-D92D-4772-82BB-2E8139AF0193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130F176-836A-422D-984A-02E35030C720}" type="presParOf" srcId="{C9DC8D7F-6E35-48BC-9ADC-0AB1D58B5B94}" destId="{7A621747-5729-4206-8BB1-74E6BDF3AA42}" srcOrd="0" destOrd="0" presId="urn:microsoft.com/office/officeart/2005/8/layout/chevron1"/>
    <dgm:cxn modelId="{317AD1D2-705D-4998-AE1D-940CD8E8BBCD}" type="presParOf" srcId="{C9DC8D7F-6E35-48BC-9ADC-0AB1D58B5B94}" destId="{66906A19-3308-439A-8312-A478E42A3773}" srcOrd="1" destOrd="0" presId="urn:microsoft.com/office/officeart/2005/8/layout/chevron1"/>
    <dgm:cxn modelId="{9BD8BCBE-92EF-4ABA-BDC3-470D50003B71}" type="presParOf" srcId="{C9DC8D7F-6E35-48BC-9ADC-0AB1D58B5B94}" destId="{ED047E95-CA07-45F8-B1D2-EB2E44BB9E1C}" srcOrd="2" destOrd="0" presId="urn:microsoft.com/office/officeart/2005/8/layout/chevron1"/>
    <dgm:cxn modelId="{8DDE7A6D-3CFD-4831-A3E7-D2D8B4572B7D}" type="presParOf" srcId="{C9DC8D7F-6E35-48BC-9ADC-0AB1D58B5B94}" destId="{2FBCACB6-6C02-4A2D-B164-335F4B52080E}" srcOrd="3" destOrd="0" presId="urn:microsoft.com/office/officeart/2005/8/layout/chevron1"/>
    <dgm:cxn modelId="{8B6B22FB-D581-478F-8B0F-307A9A811480}" type="presParOf" srcId="{C9DC8D7F-6E35-48BC-9ADC-0AB1D58B5B94}" destId="{89FBDF15-C243-4B50-AE08-93678740F889}" srcOrd="4" destOrd="0" presId="urn:microsoft.com/office/officeart/2005/8/layout/chevron1"/>
    <dgm:cxn modelId="{93DD2998-09DA-41EF-B670-9D5E84195E87}" type="presParOf" srcId="{C9DC8D7F-6E35-48BC-9ADC-0AB1D58B5B94}" destId="{FDD02967-6E90-4122-9174-B7501C27237C}" srcOrd="5" destOrd="0" presId="urn:microsoft.com/office/officeart/2005/8/layout/chevron1"/>
    <dgm:cxn modelId="{6710EC5C-AC45-4D03-AC14-7C52BED35C55}" type="presParOf" srcId="{C9DC8D7F-6E35-48BC-9ADC-0AB1D58B5B94}" destId="{EA8A6A7F-429E-430B-90E7-1D65CAF998E8}" srcOrd="6" destOrd="0" presId="urn:microsoft.com/office/officeart/2005/8/layout/chevron1"/>
    <dgm:cxn modelId="{C9223719-F41B-4ECC-820B-BDCB173EDC07}" type="presParOf" srcId="{C9DC8D7F-6E35-48BC-9ADC-0AB1D58B5B94}" destId="{A1A523E9-8E49-4984-BC25-BD0DB3152DCD}" srcOrd="7" destOrd="0" presId="urn:microsoft.com/office/officeart/2005/8/layout/chevron1"/>
    <dgm:cxn modelId="{53507AD9-1AF2-484C-8B1D-D61CA728AF5C}" type="presParOf" srcId="{C9DC8D7F-6E35-48BC-9ADC-0AB1D58B5B94}" destId="{18328266-3AB8-4638-9E3C-0128ACE908FC}" srcOrd="8" destOrd="0" presId="urn:microsoft.com/office/officeart/2005/8/layout/chevron1"/>
    <dgm:cxn modelId="{C54C6DF5-6201-4C11-A0B1-A7192870A9EB}" type="presParOf" srcId="{C9DC8D7F-6E35-48BC-9ADC-0AB1D58B5B94}" destId="{2C5992CA-1E93-4EB8-A648-F3C4DEF5B00F}" srcOrd="9" destOrd="0" presId="urn:microsoft.com/office/officeart/2005/8/layout/chevron1"/>
    <dgm:cxn modelId="{93CA1227-7B96-47E1-8F63-C82985355718}" type="presParOf" srcId="{C9DC8D7F-6E35-48BC-9ADC-0AB1D58B5B94}" destId="{118BA2F9-35C5-4361-BAE9-280899126CF9}" srcOrd="10" destOrd="0" presId="urn:microsoft.com/office/officeart/2005/8/layout/chevron1"/>
    <dgm:cxn modelId="{60778571-9376-455D-9BE7-8E26ED5F89BE}" type="presParOf" srcId="{C9DC8D7F-6E35-48BC-9ADC-0AB1D58B5B94}" destId="{F30B2CE2-0C0C-4014-9536-2D274D49B89E}" srcOrd="11" destOrd="0" presId="urn:microsoft.com/office/officeart/2005/8/layout/chevron1"/>
    <dgm:cxn modelId="{8B5E75A1-9940-40E5-ADA5-6C258B6562E5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 - Le Client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 – Conception et architecture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 – L’Equipe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 – L’Equipe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</a:t>
          </a:r>
          <a:r>
            <a:rPr lang="fr-FR" sz="1200" kern="1200" dirty="0" smtClean="0">
              <a:solidFill>
                <a:schemeClr val="bg1"/>
              </a:solidFill>
            </a:rPr>
            <a:t>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/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 - Fonctions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VII - Bilan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9514057" y="344288"/>
        <a:ext cx="1019363" cy="679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III – </a:t>
          </a:r>
          <a:r>
            <a:rPr lang="fr-FR" sz="1200" kern="1200" dirty="0" smtClean="0">
              <a:solidFill>
                <a:schemeClr val="bg1"/>
              </a:solidFill>
            </a:rPr>
            <a:t>Projet </a:t>
          </a:r>
          <a:r>
            <a:rPr lang="fr-FR" sz="1200" kern="1200" dirty="0" err="1" smtClean="0">
              <a:solidFill>
                <a:schemeClr val="bg1"/>
              </a:solidFill>
            </a:rPr>
            <a:t>ProxiBanque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IV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Gestion du projet</a:t>
          </a:r>
          <a:endParaRPr lang="fr-FR" sz="1200" kern="1200" dirty="0"/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/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E2569A20-D040-4A65-80ED-095D9D2727D1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455967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/>
        </a:p>
      </dsp:txBody>
      <dsp:txXfrm>
        <a:off x="7985012" y="344288"/>
        <a:ext cx="1019363" cy="679575"/>
      </dsp:txXfrm>
    </dsp:sp>
    <dsp:sp modelId="{84D4F14B-88E3-434B-AFF1-4728BA8E5784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</a:t>
          </a:r>
          <a:r>
            <a:rPr lang="fr-FR" sz="1200" kern="1200" dirty="0" smtClean="0">
              <a:solidFill>
                <a:schemeClr val="bg1"/>
              </a:solidFill>
            </a:rPr>
            <a:t>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0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39788" y="344288"/>
        <a:ext cx="1019363" cy="679575"/>
      </dsp:txXfrm>
    </dsp:sp>
    <dsp:sp modelId="{ED047E95-CA07-45F8-B1D2-EB2E44BB9E1C}">
      <dsp:nvSpPr>
        <dsp:cNvPr id="0" name=""/>
        <dsp:cNvSpPr/>
      </dsp:nvSpPr>
      <dsp:spPr>
        <a:xfrm>
          <a:off x="152904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868832" y="344288"/>
        <a:ext cx="1019363" cy="679575"/>
      </dsp:txXfrm>
    </dsp:sp>
    <dsp:sp modelId="{89FBDF15-C243-4B50-AE08-93678740F889}">
      <dsp:nvSpPr>
        <dsp:cNvPr id="0" name=""/>
        <dsp:cNvSpPr/>
      </dsp:nvSpPr>
      <dsp:spPr>
        <a:xfrm>
          <a:off x="305808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III – </a:t>
          </a: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Projet </a:t>
          </a:r>
          <a:r>
            <a:rPr lang="fr-FR" sz="12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200" kern="1200" dirty="0"/>
        </a:p>
      </dsp:txBody>
      <dsp:txXfrm>
        <a:off x="3397877" y="344288"/>
        <a:ext cx="1019363" cy="679575"/>
      </dsp:txXfrm>
    </dsp:sp>
    <dsp:sp modelId="{EA8A6A7F-429E-430B-90E7-1D65CAF998E8}">
      <dsp:nvSpPr>
        <dsp:cNvPr id="0" name=""/>
        <dsp:cNvSpPr/>
      </dsp:nvSpPr>
      <dsp:spPr>
        <a:xfrm>
          <a:off x="4587134" y="344288"/>
          <a:ext cx="1698938" cy="679575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bg1"/>
              </a:solidFill>
            </a:rPr>
            <a:t>IV – </a:t>
          </a:r>
          <a:r>
            <a:rPr lang="fr-FR" sz="1200" kern="1200" dirty="0" smtClean="0">
              <a:solidFill>
                <a:schemeClr val="bg1"/>
              </a:solidFill>
            </a:rPr>
            <a:t>Gestion du projet</a:t>
          </a:r>
          <a:endParaRPr lang="fr-FR" sz="1200" kern="1200" dirty="0">
            <a:solidFill>
              <a:schemeClr val="bg1"/>
            </a:solidFill>
          </a:endParaRPr>
        </a:p>
      </dsp:txBody>
      <dsp:txXfrm>
        <a:off x="4926922" y="344288"/>
        <a:ext cx="1019363" cy="679575"/>
      </dsp:txXfrm>
    </dsp:sp>
    <dsp:sp modelId="{18328266-3AB8-4638-9E3C-0128ACE908FC}">
      <dsp:nvSpPr>
        <dsp:cNvPr id="0" name=""/>
        <dsp:cNvSpPr/>
      </dsp:nvSpPr>
      <dsp:spPr>
        <a:xfrm>
          <a:off x="611617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200" kern="1200" dirty="0"/>
        </a:p>
      </dsp:txBody>
      <dsp:txXfrm>
        <a:off x="6455967" y="344288"/>
        <a:ext cx="1019363" cy="679575"/>
      </dsp:txXfrm>
    </dsp:sp>
    <dsp:sp modelId="{118BA2F9-35C5-4361-BAE9-280899126CF9}">
      <dsp:nvSpPr>
        <dsp:cNvPr id="0" name=""/>
        <dsp:cNvSpPr/>
      </dsp:nvSpPr>
      <dsp:spPr>
        <a:xfrm>
          <a:off x="7645224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985012" y="344288"/>
        <a:ext cx="1019363" cy="679575"/>
      </dsp:txXfrm>
    </dsp:sp>
    <dsp:sp modelId="{65BE4E39-09C4-416B-A70A-498BAA7AC461}">
      <dsp:nvSpPr>
        <dsp:cNvPr id="0" name=""/>
        <dsp:cNvSpPr/>
      </dsp:nvSpPr>
      <dsp:spPr>
        <a:xfrm>
          <a:off x="9174269" y="344288"/>
          <a:ext cx="1698938" cy="67957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smtClean="0">
              <a:solidFill>
                <a:schemeClr val="accent1">
                  <a:lumMod val="75000"/>
                </a:schemeClr>
              </a:solidFill>
            </a:rPr>
            <a:t>VII - Bilan</a:t>
          </a:r>
          <a:endParaRPr lang="fr-FR" sz="1200" kern="1200"/>
        </a:p>
      </dsp:txBody>
      <dsp:txXfrm>
        <a:off x="9514057" y="344288"/>
        <a:ext cx="1019363" cy="67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11/01/2018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11/01/2018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900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4277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24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274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14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2407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2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11/01/2018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8.xml"/><Relationship Id="rId5" Type="http://schemas.openxmlformats.org/officeDocument/2006/relationships/image" Target="../media/image14.png"/><Relationship Id="rId10" Type="http://schemas.microsoft.com/office/2007/relationships/diagramDrawing" Target="../diagrams/drawing8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29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30.png"/><Relationship Id="rId9" Type="http://schemas.microsoft.com/office/2007/relationships/diagramDrawing" Target="../diagrams/drawin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33.jp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32.xml"/><Relationship Id="rId9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3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3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26.png"/><Relationship Id="rId9" Type="http://schemas.microsoft.com/office/2007/relationships/diagramDrawing" Target="../diagrams/drawing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4" Type="http://schemas.openxmlformats.org/officeDocument/2006/relationships/image" Target="../media/image54.png"/><Relationship Id="rId9" Type="http://schemas.microsoft.com/office/2007/relationships/diagramDrawing" Target="../diagrams/drawing5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1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5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1.xml"/><Relationship Id="rId5" Type="http://schemas.openxmlformats.org/officeDocument/2006/relationships/diagramData" Target="../diagrams/data51.xml"/><Relationship Id="rId4" Type="http://schemas.openxmlformats.org/officeDocument/2006/relationships/image" Target="../media/image55.png"/><Relationship Id="rId9" Type="http://schemas.microsoft.com/office/2007/relationships/diagramDrawing" Target="../diagrams/drawing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9.png"/><Relationship Id="rId10" Type="http://schemas.microsoft.com/office/2007/relationships/diagramDrawing" Target="../diagrams/drawing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5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2.xml"/><Relationship Id="rId5" Type="http://schemas.openxmlformats.org/officeDocument/2006/relationships/diagramData" Target="../diagrams/data52.xml"/><Relationship Id="rId4" Type="http://schemas.openxmlformats.org/officeDocument/2006/relationships/image" Target="../media/image53.png"/><Relationship Id="rId9" Type="http://schemas.microsoft.com/office/2007/relationships/diagramDrawing" Target="../diagrams/drawing5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7549992" cy="1368153"/>
            <a:chOff x="251520" y="1131590"/>
            <a:chExt cx="7549992" cy="867821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885696" cy="854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S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chéma</a:t>
              </a:r>
              <a:r>
                <a:rPr lang="en-US" dirty="0" smtClean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d’organisation</a:t>
              </a:r>
              <a:r>
                <a:rPr lang="en-US" dirty="0" smtClean="0">
                  <a:latin typeface="+mj-lt"/>
                  <a:cs typeface="Calibri" pitchFamily="34" charset="0"/>
                </a:rPr>
                <a:t> de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développement</a:t>
              </a:r>
              <a:endParaRPr lang="en-US" dirty="0" smtClean="0"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objectif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= 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itératif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(</a:t>
              </a:r>
              <a:r>
                <a:rPr lang="fr-FR" sz="1600" dirty="0">
                  <a:solidFill>
                    <a:srgbClr val="0070C0"/>
                  </a:solidFill>
                  <a:cs typeface="Calibri" pitchFamily="34" charset="0"/>
                </a:rPr>
                <a:t>c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haque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sprint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constitue</a:t>
              </a:r>
              <a:r>
                <a:rPr lang="en-US" sz="1600" dirty="0">
                  <a:solidFill>
                    <a:srgbClr val="0070C0"/>
                  </a:solidFill>
                  <a:cs typeface="Calibri" pitchFamily="34" charset="0"/>
                </a:rPr>
                <a:t> un </a:t>
              </a:r>
              <a:r>
                <a:rPr lang="en-US" sz="1600" dirty="0" err="1">
                  <a:solidFill>
                    <a:srgbClr val="0070C0"/>
                  </a:solidFill>
                  <a:cs typeface="Calibri" pitchFamily="34" charset="0"/>
                </a:rPr>
                <a:t>incrément</a:t>
              </a:r>
              <a:r>
                <a:rPr lang="en-US" sz="1600" dirty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523" y="4376300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4" y="4371921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1" y="4083889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089151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458224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8075337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662631802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et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54474" y="2564904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6" y="1628800"/>
            <a:ext cx="6265359" cy="4603708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21967954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12" name="Diagramme 11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  <a:endParaRPr lang="fr-FR" dirty="0" smtClean="0"/>
          </a:p>
          <a:p>
            <a:pPr rtl="0"/>
            <a:r>
              <a:rPr lang="fr-FR" dirty="0" smtClean="0"/>
              <a:t>VI</a:t>
            </a:r>
            <a:r>
              <a:rPr lang="fr-FR" dirty="0" smtClean="0"/>
              <a:t>) Fonctionnalités</a:t>
            </a:r>
            <a:endParaRPr lang="fr-FR" dirty="0" smtClean="0"/>
          </a:p>
          <a:p>
            <a:pPr rtl="0"/>
            <a:r>
              <a:rPr lang="fr-FR" dirty="0" smtClean="0"/>
              <a:t>VII</a:t>
            </a:r>
            <a:r>
              <a:rPr lang="fr-FR" dirty="0" smtClean="0"/>
              <a:t>) Conclusion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8939" y="266072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Banque régionale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2004 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10 agences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sz="1800" dirty="0">
              <a:solidFill>
                <a:schemeClr val="tx1"/>
              </a:solidFill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Chiffre d’affaire en 2016: 10 millions d’euros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monte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5397138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44300782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</a:t>
            </a:r>
            <a:r>
              <a:rPr lang="fr-FR" dirty="0" smtClean="0"/>
              <a:t>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190687"/>
            <a:ext cx="8686801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Master en </a:t>
            </a:r>
            <a:r>
              <a:rPr lang="fr-FR" dirty="0" smtClean="0"/>
              <a:t>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507022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586502375"/>
              </p:ext>
            </p:extLst>
          </p:nvPr>
        </p:nvGraphicFramePr>
        <p:xfrm>
          <a:off x="683653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4006540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985642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3007885"/>
            <a:ext cx="1163811" cy="6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5984832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/>
          <p:cNvSpPr txBox="1">
            <a:spLocks/>
          </p:cNvSpPr>
          <p:nvPr/>
        </p:nvSpPr>
        <p:spPr>
          <a:xfrm>
            <a:off x="1413892" y="2092431"/>
            <a:ext cx="8686801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3344988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420888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02060587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268760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790156" y="5859269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Démonstration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172685139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340" y="3429000"/>
            <a:ext cx="5806380" cy="27505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96752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13905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6992"/>
            <a:ext cx="2436394" cy="812131"/>
          </a:xfrm>
          <a:prstGeom prst="rect">
            <a:avLst/>
          </a:prstGeom>
        </p:spPr>
      </p:pic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1844" y="177281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/>
            <a:r>
              <a:rPr lang="fr-FR" dirty="0" smtClean="0"/>
              <a:t>Recruté par </a:t>
            </a:r>
            <a:r>
              <a:rPr lang="fr-FR" b="1" dirty="0" err="1" smtClean="0"/>
              <a:t>Sopra</a:t>
            </a:r>
            <a:r>
              <a:rPr lang="fr-FR" b="1" dirty="0" smtClean="0"/>
              <a:t> </a:t>
            </a:r>
            <a:r>
              <a:rPr lang="fr-FR" b="1" dirty="0" err="1" smtClean="0"/>
              <a:t>Stéria</a:t>
            </a:r>
            <a:r>
              <a:rPr lang="fr-FR" b="1" dirty="0" smtClean="0"/>
              <a:t> </a:t>
            </a:r>
          </a:p>
          <a:p>
            <a:pPr lvl="1"/>
            <a:r>
              <a:rPr lang="fr-FR" dirty="0" smtClean="0"/>
              <a:t>domaine Assurance – Protection Sociale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344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0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268760"/>
            <a:ext cx="7560000" cy="48344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0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268760"/>
            <a:ext cx="7560000" cy="48344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5860" y="1052736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533400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322236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1754361"/>
            <a:ext cx="7703103" cy="44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1754361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notre 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45265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Prenom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 présentée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Edition d’un client et création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038186028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7560000" cy="4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7801982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268760"/>
            <a:ext cx="7560000" cy="48476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052736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692696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3140968"/>
            <a:ext cx="4922912" cy="29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700808"/>
            <a:ext cx="7560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Section </a:t>
            </a:r>
            <a:r>
              <a:rPr lang="fr-FR" dirty="0" err="1" smtClean="0"/>
              <a:t>Gerant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0161963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5042338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34543198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 txBox="1">
            <a:spLocks/>
          </p:cNvSpPr>
          <p:nvPr/>
        </p:nvSpPr>
        <p:spPr>
          <a:xfrm>
            <a:off x="3790156" y="2852936"/>
            <a:ext cx="4021088" cy="59134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698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31845" y="2276872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Respect de la règle des 3 clics</a:t>
            </a:r>
          </a:p>
          <a:p>
            <a:pPr lvl="1"/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Possibilité d’ajouter facilement des graphiques selon le besoin (avantage </a:t>
            </a:r>
            <a:r>
              <a:rPr lang="fr-FR" dirty="0" err="1" smtClean="0"/>
              <a:t>Angular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2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41784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Précisions techniques</a:t>
            </a:r>
            <a:endParaRPr lang="fr-FR" dirty="0"/>
          </a:p>
        </p:txBody>
      </p:sp>
      <p:sp>
        <p:nvSpPr>
          <p:cNvPr id="3" name="Espace réservé du contenu 13"/>
          <p:cNvSpPr txBox="1">
            <a:spLocks/>
          </p:cNvSpPr>
          <p:nvPr/>
        </p:nvSpPr>
        <p:spPr>
          <a:xfrm>
            <a:off x="1065212" y="2117329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du module </a:t>
            </a:r>
            <a:r>
              <a:rPr lang="fr-FR" dirty="0" err="1" smtClean="0"/>
              <a:t>Angular</a:t>
            </a:r>
            <a:r>
              <a:rPr lang="fr-FR" dirty="0" smtClean="0"/>
              <a:t> « ng2-charts », basé sur Chart.js (librairie JavaScript) : </a:t>
            </a:r>
          </a:p>
          <a:p>
            <a:pPr lvl="1"/>
            <a:r>
              <a:rPr lang="fr-FR" dirty="0" smtClean="0"/>
              <a:t>Diagrammes dynamiques</a:t>
            </a:r>
          </a:p>
          <a:p>
            <a:pPr lvl="1"/>
            <a:r>
              <a:rPr lang="fr-FR" dirty="0" smtClean="0"/>
              <a:t>Simplicité d’implémentation</a:t>
            </a:r>
          </a:p>
          <a:p>
            <a:pPr lvl="1"/>
            <a:r>
              <a:rPr lang="fr-FR" dirty="0" smtClean="0"/>
              <a:t>Simplicité de maintenance et d’évolutivité</a:t>
            </a:r>
          </a:p>
          <a:p>
            <a:pPr lvl="1"/>
            <a:endParaRPr lang="fr-FR" dirty="0"/>
          </a:p>
          <a:p>
            <a:r>
              <a:rPr lang="fr-FR" dirty="0" smtClean="0"/>
              <a:t>Données sur les virements provenant d’un Web Service</a:t>
            </a:r>
            <a:endParaRPr lang="fr-FR" dirty="0"/>
          </a:p>
          <a:p>
            <a:r>
              <a:rPr lang="fr-FR" dirty="0" smtClean="0"/>
              <a:t>Traitement de ces données par le Front </a:t>
            </a:r>
            <a:r>
              <a:rPr lang="fr-FR" dirty="0" err="1" smtClean="0"/>
              <a:t>Angular</a:t>
            </a:r>
            <a:r>
              <a:rPr lang="fr-FR" dirty="0" smtClean="0"/>
              <a:t> </a:t>
            </a: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2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909836" y="90872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Précisions techniques</a:t>
            </a:r>
            <a:endParaRPr lang="fr-FR" dirty="0"/>
          </a:p>
        </p:txBody>
      </p:sp>
      <p:sp>
        <p:nvSpPr>
          <p:cNvPr id="3" name="Espace réservé du contenu 13"/>
          <p:cNvSpPr txBox="1">
            <a:spLocks/>
          </p:cNvSpPr>
          <p:nvPr/>
        </p:nvSpPr>
        <p:spPr>
          <a:xfrm>
            <a:off x="1065212" y="2348880"/>
            <a:ext cx="8686801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du module </a:t>
            </a:r>
            <a:r>
              <a:rPr lang="fr-FR" dirty="0" err="1" smtClean="0"/>
              <a:t>Angular</a:t>
            </a:r>
            <a:r>
              <a:rPr lang="fr-FR" dirty="0" smtClean="0"/>
              <a:t> « ng2-charts », basé sur Chart.js (librairie JavaScript) : </a:t>
            </a:r>
          </a:p>
          <a:p>
            <a:pPr lvl="1"/>
            <a:r>
              <a:rPr lang="fr-FR" dirty="0" smtClean="0"/>
              <a:t>Diagrammes dynamiques</a:t>
            </a:r>
          </a:p>
          <a:p>
            <a:pPr lvl="1"/>
            <a:r>
              <a:rPr lang="fr-FR" dirty="0" smtClean="0"/>
              <a:t>Simplicité d’implémentation</a:t>
            </a:r>
          </a:p>
          <a:p>
            <a:pPr lvl="1"/>
            <a:r>
              <a:rPr lang="fr-FR" dirty="0" smtClean="0"/>
              <a:t>Simplicité de maintenance et d’évolutivité</a:t>
            </a:r>
          </a:p>
          <a:p>
            <a:pPr lvl="1"/>
            <a:endParaRPr lang="fr-FR" dirty="0"/>
          </a:p>
          <a:p>
            <a:r>
              <a:rPr lang="fr-FR" dirty="0" smtClean="0"/>
              <a:t>Données sur les virements provenant d’un Web Service</a:t>
            </a:r>
            <a:endParaRPr lang="fr-FR" dirty="0"/>
          </a:p>
          <a:p>
            <a:r>
              <a:rPr lang="fr-FR" dirty="0" smtClean="0"/>
              <a:t>Traitement de ces données par le Front </a:t>
            </a:r>
            <a:r>
              <a:rPr lang="fr-FR" dirty="0" err="1" smtClean="0"/>
              <a:t>Angular</a:t>
            </a:r>
            <a:r>
              <a:rPr lang="fr-FR" dirty="0" smtClean="0"/>
              <a:t> </a:t>
            </a:r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0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77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55231"/>
            <a:ext cx="6120680" cy="3338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Diagramme 6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702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023407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</a:t>
              </a:r>
              <a:r>
                <a:rPr lang="fr-FR" dirty="0" smtClean="0">
                  <a:latin typeface="+mj-lt"/>
                  <a:cs typeface="Calibri" pitchFamily="34" charset="0"/>
                </a:rPr>
                <a:t>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4296686" cy="794493"/>
            <a:chOff x="3019176" y="1517339"/>
            <a:chExt cx="4296686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59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Réduire les traitements </a:t>
              </a:r>
              <a:r>
                <a:rPr lang="fr-FR" dirty="0" smtClean="0">
                  <a:latin typeface="+mj-lt"/>
                  <a:cs typeface="Calibri" pitchFamily="34" charset="0"/>
                </a:rPr>
                <a:t>« </a:t>
              </a:r>
              <a:r>
                <a:rPr lang="fr-FR" dirty="0" smtClean="0">
                  <a:latin typeface="+mj-lt"/>
                  <a:cs typeface="Calibri" pitchFamily="34" charset="0"/>
                </a:rPr>
                <a:t>papier »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161247333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clients et les 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des 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ses 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2667990"/>
            <a:ext cx="6208532" cy="299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07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4315063"/>
              </p:ext>
            </p:extLst>
          </p:nvPr>
        </p:nvGraphicFramePr>
        <p:xfrm>
          <a:off x="621804" y="23828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2712630" y="4255128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887683" y="4020685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bancaire test dans une de vos agences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4552502" y="370593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34172" y="5490466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test: Paris 14</a:t>
            </a:r>
            <a:r>
              <a:rPr lang="fr-FR" baseline="30000" dirty="0" smtClean="0"/>
              <a:t>ème</a:t>
            </a:r>
            <a:endParaRPr lang="fr-FR" dirty="0" smtClean="0"/>
          </a:p>
          <a:p>
            <a:r>
              <a:rPr lang="fr-FR" dirty="0" smtClean="0"/>
              <a:t>1 gérant</a:t>
            </a:r>
          </a:p>
          <a:p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726509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334993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263</TotalTime>
  <Words>2349</Words>
  <Application>Microsoft Office PowerPoint</Application>
  <PresentationFormat>Personnalisé</PresentationFormat>
  <Paragraphs>658</Paragraphs>
  <Slides>71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6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Démonstration live</vt:lpstr>
      <vt:lpstr>Comparaison maquette/écran réalisé</vt:lpstr>
      <vt:lpstr>Effectuer un virement</vt:lpstr>
      <vt:lpstr>La maquette proposée</vt:lpstr>
      <vt:lpstr>La maquette proposée</vt:lpstr>
      <vt:lpstr>Démonstration live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Présentation PowerPoint</vt:lpstr>
      <vt:lpstr>Liste des comptes</vt:lpstr>
      <vt:lpstr>Présentation </vt:lpstr>
      <vt:lpstr>Liste des Comptes des clients d’un conseiller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Maquette</vt:lpstr>
      <vt:lpstr>Maquette</vt:lpstr>
      <vt:lpstr>Maquette</vt:lpstr>
      <vt:lpstr>Comparaison maquette ↔ écran</vt:lpstr>
      <vt:lpstr>Vue Applicative</vt:lpstr>
      <vt:lpstr>Section Gerant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Présentation PowerPoint</vt:lpstr>
      <vt:lpstr>Réponse au besoin client</vt:lpstr>
      <vt:lpstr>Précisions techniques</vt:lpstr>
      <vt:lpstr>Précisions techniques</vt:lpstr>
      <vt:lpstr>Comparaison maquette/écran réalisé (1/3)</vt:lpstr>
      <vt:lpstr>Comparaison maquette/écran réalisé (2/3)</vt:lpstr>
      <vt:lpstr>Comparaison maquette/écran réalisé (3/3)</vt:lpstr>
      <vt:lpstr>Bilan du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72</cp:revision>
  <dcterms:created xsi:type="dcterms:W3CDTF">2018-01-11T09:48:58Z</dcterms:created>
  <dcterms:modified xsi:type="dcterms:W3CDTF">2018-01-11T14:12:02Z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